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6EA79-2B6A-4F66-A9FC-7F02C9E92DEA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E59E-C55B-4370-B51F-825AE8B16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Подготовительный этап работы над проектом: «Моя малая Родина»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/>
                </a:solidFill>
              </a:rPr>
              <a:t>Подготовила: Потехина К.Л., воспитатель МДОУ </a:t>
            </a:r>
            <a:r>
              <a:rPr lang="ru-RU" sz="2400" dirty="0" err="1" smtClean="0">
                <a:solidFill>
                  <a:schemeClr val="accent6"/>
                </a:solidFill>
              </a:rPr>
              <a:t>д</a:t>
            </a:r>
            <a:r>
              <a:rPr lang="en-US" sz="2400" dirty="0" smtClean="0">
                <a:solidFill>
                  <a:schemeClr val="accent6"/>
                </a:solidFill>
              </a:rPr>
              <a:t>/</a:t>
            </a:r>
            <a:r>
              <a:rPr lang="ru-RU" sz="2400" dirty="0" smtClean="0">
                <a:solidFill>
                  <a:schemeClr val="accent6"/>
                </a:solidFill>
              </a:rPr>
              <a:t>с «Светлячок» </a:t>
            </a:r>
            <a:r>
              <a:rPr lang="ru-RU" sz="2400" dirty="0" err="1" smtClean="0">
                <a:solidFill>
                  <a:schemeClr val="accent6"/>
                </a:solidFill>
              </a:rPr>
              <a:t>пгт.Атамановка</a:t>
            </a:r>
            <a:endParaRPr lang="ru-RU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5996484" cy="449736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Реализация сотрудничества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 детской библиотекой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IMG_20190430_105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3394472" cy="4525963"/>
          </a:xfrm>
        </p:spPr>
      </p:pic>
      <p:pic>
        <p:nvPicPr>
          <p:cNvPr id="5" name="Рисунок 4" descr="IMG_20190430_105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3813888" cy="508518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1108_152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3394472" cy="4525963"/>
          </a:xfrm>
        </p:spPr>
      </p:pic>
      <p:pic>
        <p:nvPicPr>
          <p:cNvPr id="5" name="Рисунок 4" descr="IMG_20191108_155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628800"/>
            <a:ext cx="3813888" cy="5085184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31L1LE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827" y="1600200"/>
            <a:ext cx="5536346" cy="4525963"/>
          </a:xfrm>
        </p:spPr>
      </p:pic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развивающей среды по этнокультурному и нравственно патриотическому воспитанию. </a:t>
            </a:r>
          </a:p>
        </p:txBody>
      </p:sp>
      <p:pic>
        <p:nvPicPr>
          <p:cNvPr id="4" name="Содержимое 3" descr="IMG_0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918965"/>
            <a:ext cx="5609597" cy="4207198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3809397" cy="2857048"/>
          </a:xfrm>
        </p:spPr>
      </p:pic>
      <p:pic>
        <p:nvPicPr>
          <p:cNvPr id="5" name="Рисунок 4" descr="IMG_08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212976"/>
            <a:ext cx="4572000" cy="3429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4268292" cy="3201219"/>
          </a:xfrm>
        </p:spPr>
      </p:pic>
      <p:pic>
        <p:nvPicPr>
          <p:cNvPr id="5" name="Рисунок 4" descr="IMG_0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96952"/>
            <a:ext cx="4716016" cy="353701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764705"/>
            <a:ext cx="4176464" cy="3132348"/>
          </a:xfrm>
        </p:spPr>
      </p:pic>
      <p:pic>
        <p:nvPicPr>
          <p:cNvPr id="5" name="Рисунок 4" descr="IMG_0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140968"/>
            <a:ext cx="4464496" cy="334837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4358613" cy="3268960"/>
          </a:xfrm>
        </p:spPr>
      </p:pic>
      <p:pic>
        <p:nvPicPr>
          <p:cNvPr id="5" name="Рисунок 4" descr="IMG_0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068960"/>
            <a:ext cx="4764021" cy="357301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Подготовка дидактического, демонстрационного и развивающего материала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Содержимое 4" descr="IMG_20191113_133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3500462" cy="4667283"/>
          </a:xfrm>
        </p:spPr>
      </p:pic>
      <p:pic>
        <p:nvPicPr>
          <p:cNvPr id="7" name="Рисунок 6" descr="IMG_20191113_134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39617" y="2432623"/>
            <a:ext cx="4602074" cy="345155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91113_1335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3394472" cy="4525963"/>
          </a:xfrm>
        </p:spPr>
      </p:pic>
      <p:pic>
        <p:nvPicPr>
          <p:cNvPr id="6" name="Рисунок 5" descr="IMG_20191113_133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71612"/>
            <a:ext cx="3429024" cy="457203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0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15260"/>
            <a:ext cx="4536504" cy="3402379"/>
          </a:xfrm>
        </p:spPr>
      </p:pic>
      <p:pic>
        <p:nvPicPr>
          <p:cNvPr id="5" name="Рисунок 4" descr="IMG_0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92896"/>
            <a:ext cx="5472608" cy="4104456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rgbClr val="0DE7F0"/>
      </a:dk1>
      <a:lt1>
        <a:srgbClr val="10CF9B"/>
      </a:lt1>
      <a:dk2>
        <a:srgbClr val="07DAF7"/>
      </a:dk2>
      <a:lt2>
        <a:srgbClr val="92D050"/>
      </a:lt2>
      <a:accent1>
        <a:srgbClr val="12E9AF"/>
      </a:accent1>
      <a:accent2>
        <a:srgbClr val="5DF0F6"/>
      </a:accent2>
      <a:accent3>
        <a:srgbClr val="5FF2CA"/>
      </a:accent3>
      <a:accent4>
        <a:srgbClr val="10CF9B"/>
      </a:accent4>
      <a:accent5>
        <a:srgbClr val="7CCA62"/>
      </a:accent5>
      <a:accent6>
        <a:srgbClr val="7030A0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Подготовительный этап работы над проектом: «Моя малая Родина»</vt:lpstr>
      <vt:lpstr>Формирование развивающей среды по этнокультурному и нравственно патриотическому воспитанию. </vt:lpstr>
      <vt:lpstr>Слайд 3</vt:lpstr>
      <vt:lpstr>Слайд 4</vt:lpstr>
      <vt:lpstr>Слайд 5</vt:lpstr>
      <vt:lpstr>Слайд 6</vt:lpstr>
      <vt:lpstr>Подготовка дидактического, демонстрационного и развивающего материала.</vt:lpstr>
      <vt:lpstr>Слайд 8</vt:lpstr>
      <vt:lpstr>Слайд 9</vt:lpstr>
      <vt:lpstr>Слайд 10</vt:lpstr>
      <vt:lpstr>Реализация сотрудничества  с детской библиотекой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Подготовительный этап работы над проектом: «Моя малая Родина»</dc:title>
  <dc:creator>user</dc:creator>
  <cp:lastModifiedBy>Ирина</cp:lastModifiedBy>
  <cp:revision>8</cp:revision>
  <dcterms:created xsi:type="dcterms:W3CDTF">2019-11-12T09:29:23Z</dcterms:created>
  <dcterms:modified xsi:type="dcterms:W3CDTF">2019-11-13T05:03:20Z</dcterms:modified>
</cp:coreProperties>
</file>