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5" autoAdjust="0"/>
    <p:restoredTop sz="94598" autoAdjust="0"/>
  </p:normalViewPr>
  <p:slideViewPr>
    <p:cSldViewPr>
      <p:cViewPr varScale="1">
        <p:scale>
          <a:sx n="72" d="100"/>
          <a:sy n="72" d="100"/>
        </p:scale>
        <p:origin x="-12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&#1079;&#1072;&#1073;&#1086;&#1083;&#1077;&#1074;&#1072;&#1077;&#1084;&#1086;&#1089;&#1090;&#110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начало учебного года</c:v>
          </c:tx>
          <c:val>
            <c:numLit>
              <c:formatCode>General</c:formatCode>
              <c:ptCount val="1"/>
              <c:pt idx="0">
                <c:v>20</c:v>
              </c:pt>
            </c:numLit>
          </c:val>
        </c:ser>
        <c:ser>
          <c:idx val="1"/>
          <c:order val="1"/>
          <c:tx>
            <c:v>конец учебного года</c:v>
          </c:tx>
          <c:val>
            <c:numLit>
              <c:formatCode>General</c:formatCode>
              <c:ptCount val="1"/>
              <c:pt idx="0">
                <c:v>3</c:v>
              </c:pt>
            </c:numLit>
          </c:val>
        </c:ser>
        <c:shape val="box"/>
        <c:axId val="63569280"/>
        <c:axId val="69003904"/>
        <c:axId val="0"/>
      </c:bar3DChart>
      <c:catAx>
        <c:axId val="63569280"/>
        <c:scaling>
          <c:orientation val="minMax"/>
        </c:scaling>
        <c:axPos val="b"/>
        <c:tickLblPos val="nextTo"/>
        <c:crossAx val="69003904"/>
        <c:crosses val="autoZero"/>
        <c:auto val="1"/>
        <c:lblAlgn val="ctr"/>
        <c:lblOffset val="100"/>
      </c:catAx>
      <c:valAx>
        <c:axId val="69003904"/>
        <c:scaling>
          <c:orientation val="minMax"/>
        </c:scaling>
        <c:axPos val="l"/>
        <c:majorGridlines/>
        <c:numFmt formatCode="General" sourceLinked="1"/>
        <c:tickLblPos val="nextTo"/>
        <c:crossAx val="635692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6819C-AD88-4EC6-B6ED-8BE2334E1F47}" type="datetimeFigureOut">
              <a:rPr lang="ru-RU" smtClean="0"/>
              <a:pPr/>
              <a:t>19.08.2012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25126-9C2A-4DBC-889F-95F644501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5126-9C2A-4DBC-889F-95F6445014F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7065-B09E-4311-9008-EA871EAE2D9B}" type="datetimeFigureOut">
              <a:rPr lang="ru-RU" smtClean="0"/>
              <a:pPr/>
              <a:t>19.08.2012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1238-11E7-4CB0-9FFB-C5C87D54EC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7065-B09E-4311-9008-EA871EAE2D9B}" type="datetimeFigureOut">
              <a:rPr lang="ru-RU" smtClean="0"/>
              <a:pPr/>
              <a:t>19.08.2012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1238-11E7-4CB0-9FFB-C5C87D54EC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7065-B09E-4311-9008-EA871EAE2D9B}" type="datetimeFigureOut">
              <a:rPr lang="ru-RU" smtClean="0"/>
              <a:pPr/>
              <a:t>19.08.2012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1238-11E7-4CB0-9FFB-C5C87D54EC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7065-B09E-4311-9008-EA871EAE2D9B}" type="datetimeFigureOut">
              <a:rPr lang="ru-RU" smtClean="0"/>
              <a:pPr/>
              <a:t>19.08.2012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1238-11E7-4CB0-9FFB-C5C87D54EC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7065-B09E-4311-9008-EA871EAE2D9B}" type="datetimeFigureOut">
              <a:rPr lang="ru-RU" smtClean="0"/>
              <a:pPr/>
              <a:t>19.08.2012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1238-11E7-4CB0-9FFB-C5C87D54EC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7065-B09E-4311-9008-EA871EAE2D9B}" type="datetimeFigureOut">
              <a:rPr lang="ru-RU" smtClean="0"/>
              <a:pPr/>
              <a:t>19.08.2012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1238-11E7-4CB0-9FFB-C5C87D54EC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7065-B09E-4311-9008-EA871EAE2D9B}" type="datetimeFigureOut">
              <a:rPr lang="ru-RU" smtClean="0"/>
              <a:pPr/>
              <a:t>19.08.2012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1238-11E7-4CB0-9FFB-C5C87D54EC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7065-B09E-4311-9008-EA871EAE2D9B}" type="datetimeFigureOut">
              <a:rPr lang="ru-RU" smtClean="0"/>
              <a:pPr/>
              <a:t>19.08.2012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1238-11E7-4CB0-9FFB-C5C87D54EC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7065-B09E-4311-9008-EA871EAE2D9B}" type="datetimeFigureOut">
              <a:rPr lang="ru-RU" smtClean="0"/>
              <a:pPr/>
              <a:t>19.08.2012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1238-11E7-4CB0-9FFB-C5C87D54EC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7065-B09E-4311-9008-EA871EAE2D9B}" type="datetimeFigureOut">
              <a:rPr lang="ru-RU" smtClean="0"/>
              <a:pPr/>
              <a:t>19.08.2012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1238-11E7-4CB0-9FFB-C5C87D54EC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7065-B09E-4311-9008-EA871EAE2D9B}" type="datetimeFigureOut">
              <a:rPr lang="ru-RU" smtClean="0"/>
              <a:pPr/>
              <a:t>19.08.2012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4C1238-11E7-4CB0-9FFB-C5C87D54EC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887065-B09E-4311-9008-EA871EAE2D9B}" type="datetimeFigureOut">
              <a:rPr lang="ru-RU" smtClean="0"/>
              <a:pPr/>
              <a:t>19.08.2012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4C1238-11E7-4CB0-9FFB-C5C87D54ECB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МДОУ </a:t>
            </a:r>
            <a:r>
              <a:rPr lang="ru-RU" dirty="0" err="1" smtClean="0"/>
              <a:t>д</a:t>
            </a:r>
            <a:r>
              <a:rPr lang="ru-RU" dirty="0" smtClean="0"/>
              <a:t>/с «Светлячок»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user\Desktop\search_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17609">
            <a:off x="6248935" y="3604115"/>
            <a:ext cx="1647825" cy="2200275"/>
          </a:xfrm>
          <a:prstGeom prst="rect">
            <a:avLst/>
          </a:prstGeom>
          <a:noFill/>
        </p:spPr>
      </p:pic>
      <p:pic>
        <p:nvPicPr>
          <p:cNvPr id="1028" name="Picture 4" descr="C:\Users\user\Desktop\fizkultura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491689">
            <a:off x="1079621" y="3622104"/>
            <a:ext cx="1643074" cy="2286015"/>
          </a:xfrm>
          <a:prstGeom prst="rect">
            <a:avLst/>
          </a:prstGeom>
          <a:noFill/>
        </p:spPr>
      </p:pic>
      <p:pic>
        <p:nvPicPr>
          <p:cNvPr id="1026" name="Picture 2" descr="search_imag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4143380"/>
            <a:ext cx="220345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Уровень заболеваемости в МДОУ «Светлячок»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14348" y="2714620"/>
          <a:ext cx="7500990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Работа по формированию здорового образа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1928802"/>
            <a:ext cx="285752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Формы работы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071810"/>
            <a:ext cx="135732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Тематические беседы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3714752"/>
            <a:ext cx="142876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Игры-эксперименты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929190" y="3714752"/>
            <a:ext cx="157163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Проблемные ситуации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286644" y="3214686"/>
            <a:ext cx="142876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Викторины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4572008"/>
            <a:ext cx="178595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Тематические досуги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57950" y="4714884"/>
            <a:ext cx="171451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Сюжетно-ролевые игры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43306" y="5572140"/>
            <a:ext cx="185738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Дидактические игры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16200000" flipH="1">
            <a:off x="5179223" y="2964653"/>
            <a:ext cx="92869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214678" y="3071810"/>
            <a:ext cx="92869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2000232" y="2500306"/>
            <a:ext cx="121444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357950" y="2571744"/>
            <a:ext cx="135732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5893603" y="3107529"/>
            <a:ext cx="1785950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3214678" y="4071942"/>
            <a:ext cx="264320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1678761" y="2821777"/>
            <a:ext cx="1714512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с родителями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1928802"/>
            <a:ext cx="214314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Формы работы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643182"/>
            <a:ext cx="164307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Родительские собрания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3000372"/>
            <a:ext cx="142876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анкетирование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3000372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Спортивные праздники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00694" y="3000372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Тематические досуги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358082" y="2571744"/>
            <a:ext cx="164307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Индивидуальные консультации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1928794" y="2428868"/>
            <a:ext cx="135732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3286116" y="2643182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4321967" y="275033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357818" y="2571744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643570" y="2357430"/>
            <a:ext cx="164307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user\Desktop\fizkultura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643314"/>
            <a:ext cx="4329119" cy="28178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Работа по физкультурно-оздоровительному направлению в МДОУ «Светлячок»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r>
              <a:rPr lang="ru-RU" u="sng" dirty="0" smtClean="0"/>
              <a:t>Создание условий для двигательной активности.</a:t>
            </a:r>
          </a:p>
          <a:p>
            <a:r>
              <a:rPr lang="ru-RU" u="sng" dirty="0" smtClean="0"/>
              <a:t> 2. Система двигательной активности и психологического комфорта. </a:t>
            </a:r>
          </a:p>
          <a:p>
            <a:r>
              <a:rPr lang="ru-RU" u="sng" dirty="0" smtClean="0"/>
              <a:t> 3.Система закаливания в ДОУ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</a:t>
            </a:r>
            <a:r>
              <a:rPr lang="ru-RU" u="sng" dirty="0" smtClean="0"/>
              <a:t>Организация рационального питания. </a:t>
            </a:r>
            <a:endParaRPr lang="ru-RU" dirty="0" smtClean="0"/>
          </a:p>
          <a:p>
            <a:r>
              <a:rPr lang="ru-RU" u="sng" dirty="0" smtClean="0"/>
              <a:t> 5.Мониторинг.</a:t>
            </a:r>
            <a:endParaRPr lang="ru-RU" dirty="0" smtClean="0"/>
          </a:p>
          <a:p>
            <a:r>
              <a:rPr lang="ru-RU" u="sng" dirty="0" smtClean="0"/>
              <a:t> 6. Система работы по формированию здорового образа жизни.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Нестандартное оборудование</a:t>
            </a:r>
            <a:endParaRPr lang="ru-RU" dirty="0"/>
          </a:p>
        </p:txBody>
      </p:sp>
      <p:pic>
        <p:nvPicPr>
          <p:cNvPr id="2051" name="Picture 3" descr="C:\Users\user\Desktop\1ab533abd01ab12af6aa61254220451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5" y="1935163"/>
            <a:ext cx="3500462" cy="2994035"/>
          </a:xfrm>
          <a:prstGeom prst="rect">
            <a:avLst/>
          </a:prstGeom>
          <a:noFill/>
        </p:spPr>
      </p:pic>
      <p:pic>
        <p:nvPicPr>
          <p:cNvPr id="2052" name="Picture 4" descr="C:\Users\user\Desktop\7a44ba160706323901216ec8ddf06c9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928802"/>
            <a:ext cx="3786214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организации двигательной активности</a:t>
            </a:r>
            <a:endParaRPr lang="ru-RU" dirty="0"/>
          </a:p>
        </p:txBody>
      </p:sp>
      <p:pic>
        <p:nvPicPr>
          <p:cNvPr id="3074" name="Picture 2" descr="C:\Users\user\Desktop\_3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357562"/>
            <a:ext cx="4143364" cy="2857490"/>
          </a:xfrm>
          <a:prstGeom prst="rect">
            <a:avLst/>
          </a:prstGeom>
          <a:noFill/>
        </p:spPr>
      </p:pic>
      <p:pic>
        <p:nvPicPr>
          <p:cNvPr id="3075" name="Picture 3" descr="C:\Users\user\Desktop\_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357562"/>
            <a:ext cx="3786214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организации двигательной активности</a:t>
            </a:r>
            <a:endParaRPr lang="ru-RU" dirty="0"/>
          </a:p>
        </p:txBody>
      </p:sp>
      <p:sp>
        <p:nvSpPr>
          <p:cNvPr id="33" name="Содержимое 3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86182" y="3786190"/>
            <a:ext cx="1643074" cy="714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Формы организации</a:t>
            </a:r>
          </a:p>
          <a:p>
            <a:pPr algn="ctr"/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>
            <a:off x="2714612" y="421481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4679157" y="3178967"/>
            <a:ext cx="57150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786446" y="407194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572132" y="3214686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>
            <a:off x="2643174" y="3286124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2786050" y="4572008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4786314" y="4786322"/>
            <a:ext cx="856462" cy="713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500694" y="4643446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V="1">
            <a:off x="3821901" y="3036091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3571868" y="4929198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2786050" y="2214554"/>
            <a:ext cx="1428760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Утренняя гимнастика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4500562" y="2214554"/>
            <a:ext cx="1285884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«Минутки здоровья»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286512" y="2285992"/>
            <a:ext cx="1214446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Физкультминутки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715140" y="3643314"/>
            <a:ext cx="157163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Пальчиковая гимнастика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357950" y="4929198"/>
            <a:ext cx="1428760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Подвижные игры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4857752" y="5572140"/>
            <a:ext cx="1357322" cy="714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Двигательные паузы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000364" y="5572140"/>
            <a:ext cx="1428760" cy="714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Физкультурные занятия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1142976" y="4857760"/>
            <a:ext cx="1643074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Спортивные праздники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071538" y="3857628"/>
            <a:ext cx="1643074" cy="714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Индивидуальная работа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1071538" y="3071810"/>
            <a:ext cx="1571636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Дни здоровья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Система закаливания в ДОУ «Светлячок»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29058" y="285749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3929066"/>
            <a:ext cx="214314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Закаливающие мероприятия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28728" y="2500306"/>
            <a:ext cx="150019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Полоскание рта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643702" y="2214554"/>
            <a:ext cx="1714512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Ходьба по профилактическим дорожкам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643702" y="5214950"/>
            <a:ext cx="214314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оксолинотерапия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786182" y="5500702"/>
            <a:ext cx="207170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«Рижское» закаливание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57224" y="5214950"/>
            <a:ext cx="185738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Воздушные и солнечные ванны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928662" y="3714752"/>
            <a:ext cx="185738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Дыхательная гимнастика (по Б.С.Толкачёву)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643702" y="3857628"/>
            <a:ext cx="178595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ароматерапия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14744" y="2071678"/>
            <a:ext cx="207170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Утренняя гимнастика, оздоровительный бег</a:t>
            </a:r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rot="10800000">
            <a:off x="2857488" y="3286124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>
            <a:off x="2857488" y="4286256"/>
            <a:ext cx="78581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 flipH="1" flipV="1">
            <a:off x="5857884" y="3143248"/>
            <a:ext cx="71438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929322" y="435769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 flipH="1" flipV="1">
            <a:off x="4429918" y="364252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857884" y="5000636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4536281" y="525066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0800000" flipV="1">
            <a:off x="2857488" y="5072074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Правила овладения дыхательной гимнастикой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Дышать надо с удовольствием, так как положительные эмоции сами по себе имеют значительный оздоровительный эффект.</a:t>
            </a:r>
          </a:p>
          <a:p>
            <a:r>
              <a:rPr lang="ru-RU" dirty="0" smtClean="0"/>
              <a:t>2. Необходимо концентрировать внимание на дыхательном упражнении, что увеличивает его положительное действие.</a:t>
            </a:r>
          </a:p>
          <a:p>
            <a:r>
              <a:rPr lang="ru-RU" dirty="0" smtClean="0"/>
              <a:t>3. Дышать надо медленно, это необходимо для насыщения организма кислородом.</a:t>
            </a:r>
          </a:p>
          <a:p>
            <a:r>
              <a:rPr lang="ru-RU" dirty="0" smtClean="0"/>
              <a:t>4. Выполнять каждое упражнение нужно не дольше, чем оно доставляет удовольствие.</a:t>
            </a:r>
          </a:p>
          <a:p>
            <a:r>
              <a:rPr lang="ru-RU" dirty="0" smtClean="0"/>
              <a:t>5. Дышать надо носом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Рациональное питание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3714752"/>
            <a:ext cx="171451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Рациональное питание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4071942"/>
            <a:ext cx="107157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регулярность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14678" y="5286388"/>
            <a:ext cx="114300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разнообразие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264318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полноценность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72264" y="2500306"/>
            <a:ext cx="121444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Соблюдение режима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57950" y="5143512"/>
            <a:ext cx="142876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Индивидуальный подход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214678" y="3286124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5643570" y="3143248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2285984" y="4357694"/>
            <a:ext cx="157163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 flipH="1" flipV="1">
            <a:off x="3929058" y="4857760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0800000">
            <a:off x="5786446" y="4572008"/>
            <a:ext cx="114300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Мониторинг</a:t>
            </a:r>
            <a:br>
              <a:rPr lang="ru-RU" dirty="0" smtClean="0"/>
            </a:br>
            <a:r>
              <a:rPr lang="ru-RU" dirty="0" smtClean="0"/>
              <a:t>Уровень развития двигательных навыков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9579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5992"/>
            <a:ext cx="4214810" cy="3786214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1" name="Диаграмма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285992"/>
            <a:ext cx="4587875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139</TotalTime>
  <Words>224</Words>
  <Application>Microsoft Office PowerPoint</Application>
  <PresentationFormat>Экран (4:3)</PresentationFormat>
  <Paragraphs>66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МДОУ д/с «Светлячок»</vt:lpstr>
      <vt:lpstr>Работа по физкультурно-оздоровительному направлению в МДОУ «Светлячок»</vt:lpstr>
      <vt:lpstr>Нестандартное оборудование</vt:lpstr>
      <vt:lpstr>Формы организации двигательной активности</vt:lpstr>
      <vt:lpstr>Формы организации двигательной активности</vt:lpstr>
      <vt:lpstr>Система закаливания в ДОУ «Светлячок»</vt:lpstr>
      <vt:lpstr>Правила овладения дыхательной гимнастикой</vt:lpstr>
      <vt:lpstr>Рациональное питание</vt:lpstr>
      <vt:lpstr>Мониторинг Уровень развития двигательных навыков</vt:lpstr>
      <vt:lpstr>Уровень заболеваемости в МДОУ «Светлячок»</vt:lpstr>
      <vt:lpstr>Работа по формированию здорового образа жизни</vt:lpstr>
      <vt:lpstr>Работа с родителями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МДОУ д/с «Светлячок»</dc:title>
  <dc:creator>user</dc:creator>
  <cp:lastModifiedBy>user</cp:lastModifiedBy>
  <cp:revision>16</cp:revision>
  <dcterms:created xsi:type="dcterms:W3CDTF">2012-08-18T11:04:09Z</dcterms:created>
  <dcterms:modified xsi:type="dcterms:W3CDTF">2012-08-19T01:29:12Z</dcterms:modified>
</cp:coreProperties>
</file>