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5" r:id="rId1"/>
    <p:sldMasterId id="2147484397" r:id="rId2"/>
    <p:sldMasterId id="2147484703" r:id="rId3"/>
    <p:sldMasterId id="2147484715" r:id="rId4"/>
    <p:sldMasterId id="2147484812" r:id="rId5"/>
  </p:sldMasterIdLst>
  <p:sldIdLst>
    <p:sldId id="256" r:id="rId6"/>
    <p:sldId id="257" r:id="rId7"/>
    <p:sldId id="272" r:id="rId8"/>
    <p:sldId id="261" r:id="rId9"/>
    <p:sldId id="259" r:id="rId10"/>
    <p:sldId id="260" r:id="rId11"/>
    <p:sldId id="264" r:id="rId12"/>
    <p:sldId id="262" r:id="rId13"/>
    <p:sldId id="270" r:id="rId14"/>
    <p:sldId id="263" r:id="rId15"/>
    <p:sldId id="271" r:id="rId16"/>
    <p:sldId id="273" r:id="rId17"/>
    <p:sldId id="265" r:id="rId18"/>
    <p:sldId id="274" r:id="rId19"/>
    <p:sldId id="266" r:id="rId20"/>
    <p:sldId id="267" r:id="rId21"/>
    <p:sldId id="268" r:id="rId22"/>
    <p:sldId id="269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34D226-78DC-40F0-9F6A-0802D2BCD6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69D81-5715-452A-922E-DE55D794FCE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4B063-5897-4F19-AE8A-8BAE97DCCD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9CA94-0AF5-4D06-9273-13C227503D6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D67E1-A049-4836-BB79-53DCF78D748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BCD5E-E0CC-495C-9E04-8AA660600E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07025-B572-4DF1-8753-ADC76CB5B5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6EB8B-9E43-4708-A6F2-1606AD4119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4963C-AE23-4B50-990A-F8E1CEDFB29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1ECE2-E6EA-4DF6-9561-9853FE5887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A3E18-8D48-4F7F-A9DF-99E5409F0C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Presentations\Shablons\DayOfKnowledge\DayOfKnowledgeM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00438"/>
            <a:ext cx="4214842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000636"/>
            <a:ext cx="4143404" cy="714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4C690-FA18-42FE-8D1F-6ACD3986842B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8721B-D505-41C6-9BAC-E9F9600D8B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5846A-5CFA-4B50-AC4A-2C598E27BD6E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DC4BC-CD90-430A-8171-AEA721FB3B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1C4F0-6674-43C3-B7CB-C5D5AF604B02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69A1-6BDB-43AB-8395-A0697E157F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C4263-77E4-47AB-9869-80D76BDC6304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6B86D-1AE6-4A4C-8CE7-F8B44AF3BE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BA894-4989-43C7-B4B4-3AFB0DA0DBC2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116AE-1B7F-423E-8319-B767014350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C8619-0C59-48FF-A6FE-9ADA9FA31808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F60A7-9D97-4214-9215-05F0A83FE0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F17FA-3F1C-4B85-A821-8A8626198BAB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7DBE6-99F4-45C3-8C16-1CCD3D5620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C9D0C-BC47-4BB4-BA20-E6941D8C11AC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C382F-988E-4674-994B-2FE6C533FC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2FE78-1C3A-40D4-9536-BDE3178114F2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01173-10B3-4272-BA8A-C4BA3F16EE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40702-79FC-42A4-8553-1FD8A15C6EC9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B1675-A4B3-4D07-AEB3-78C9E7A805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A8525-ACE5-4277-A986-4B45CFE5C3CD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5ABC6-D855-40A2-9866-5A0808F1B6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Presentations\Shablons\FirstSeptember\FirstSeptemberM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3929067"/>
            <a:ext cx="5715040" cy="114300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5643578"/>
            <a:ext cx="4643470" cy="7810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71C4F0-6674-43C3-B7CB-C5D5AF604B02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53469A1-6BDB-43AB-8395-A0697E157F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8802"/>
            <a:ext cx="4038600" cy="45720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8802"/>
            <a:ext cx="4038600" cy="45720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78592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500305"/>
            <a:ext cx="4040188" cy="40719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78592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00305"/>
            <a:ext cx="4041775" cy="40719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A1C8619-0C59-48FF-A6FE-9ADA9FA31808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EFF60A7-9D97-4214-9215-05F0A83FE0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84F17FA-3F1C-4B85-A821-8A8626198BAB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77DBE6-99F4-45C3-8C16-1CCD3D5620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26C9D0C-BC47-4BB4-BA20-E6941D8C11AC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3FC382F-988E-4674-994B-2FE6C533FC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3D2FE78-1C3A-40D4-9536-BDE3178114F2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101173-10B3-4272-BA8A-C4BA3F16EE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8940702-79FC-42A4-8553-1FD8A15C6EC9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00B1675-A4B3-4D07-AEB3-78C9E7A805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22A8525-ACE5-4277-A986-4B45CFE5C3CD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585ABC6-D855-40A2-9866-5A0808F1B6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DC0E9-66AE-4AF6-BC3F-3CE386453207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7A280-EA10-4A5F-80EA-C5522BD23F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78FB5-CEC2-4CC3-8593-C8AD2787573B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8AD63-A44C-47DB-A0A0-095A385C73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1C4F0-6674-43C3-B7CB-C5D5AF604B02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69A1-6BDB-43AB-8395-A0697E157F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294CD-FBB3-4723-9984-B6756DDB9B86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4A2E-2EBF-4DE5-AFA9-35BDDFA7F8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901E2-ED0D-4DEB-A29B-CE8CE65EBBCF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4709-A1B0-47BC-81E1-E1A2D0DE80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C8619-0C59-48FF-A6FE-9ADA9FA31808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F60A7-9D97-4214-9215-05F0A83FE0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F17FA-3F1C-4B85-A821-8A8626198BAB}" type="datetimeFigureOut">
              <a:rPr lang="ru-RU" smtClean="0"/>
              <a:pPr>
                <a:defRPr/>
              </a:pPr>
              <a:t>17.04.2017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7DBE6-99F4-45C3-8C16-1CCD3D5620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</p:sldLayoutIdLst>
  <p:transition advTm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28E51A4-AF99-417E-A9E3-886590578D04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</p:sldLayoutIdLst>
  <p:transition advTm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tions\Shablons\DayOfKnowledge\DayOfKnowledgeSlaid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ransition advTm="0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tions\Shablons\FirstSeptember\FirstSeptemberSlaid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643188" y="357188"/>
            <a:ext cx="6043612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85938"/>
            <a:ext cx="82296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6" r:id="rId1"/>
    <p:sldLayoutId id="2147484717" r:id="rId2"/>
    <p:sldLayoutId id="2147484718" r:id="rId3"/>
    <p:sldLayoutId id="2147484719" r:id="rId4"/>
    <p:sldLayoutId id="2147484720" r:id="rId5"/>
    <p:sldLayoutId id="2147484721" r:id="rId6"/>
    <p:sldLayoutId id="2147484722" r:id="rId7"/>
    <p:sldLayoutId id="2147484723" r:id="rId8"/>
    <p:sldLayoutId id="2147484724" r:id="rId9"/>
    <p:sldLayoutId id="2147484725" r:id="rId10"/>
    <p:sldLayoutId id="2147484726" r:id="rId11"/>
  </p:sldLayoutIdLst>
  <p:transition advTm="0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6A75C71-3F6C-4022-BEFD-6566912B45FA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331ED404-D0F9-4712-B151-3401238A1B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</p:sldLayoutIdLst>
  <p:transition advTm="0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785926"/>
            <a:ext cx="8572560" cy="2428891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cs typeface="Aharoni" pitchFamily="2" charset="-79"/>
              </a:rPr>
              <a:t>«Организация</a:t>
            </a:r>
            <a:br>
              <a:rPr lang="ru-RU" b="1" dirty="0" smtClean="0">
                <a:solidFill>
                  <a:srgbClr val="7030A0"/>
                </a:solidFill>
                <a:cs typeface="Aharoni" pitchFamily="2" charset="-79"/>
              </a:rPr>
            </a:br>
            <a:r>
              <a:rPr lang="ru-RU" b="1" dirty="0" smtClean="0">
                <a:solidFill>
                  <a:srgbClr val="7030A0"/>
                </a:solidFill>
                <a:cs typeface="Aharoni" pitchFamily="2" charset="-79"/>
              </a:rPr>
              <a:t> коррекционно-логопедического</a:t>
            </a:r>
            <a:br>
              <a:rPr lang="ru-RU" b="1" dirty="0" smtClean="0">
                <a:solidFill>
                  <a:srgbClr val="7030A0"/>
                </a:solidFill>
                <a:cs typeface="Aharoni" pitchFamily="2" charset="-79"/>
              </a:rPr>
            </a:br>
            <a:r>
              <a:rPr lang="ru-RU" b="1" dirty="0" smtClean="0">
                <a:solidFill>
                  <a:srgbClr val="7030A0"/>
                </a:solidFill>
                <a:cs typeface="Aharoni" pitchFamily="2" charset="-79"/>
              </a:rPr>
              <a:t> обучения в ДОО»</a:t>
            </a:r>
            <a:endParaRPr lang="ru-RU" b="1" dirty="0">
              <a:solidFill>
                <a:srgbClr val="7030A0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_20170414_0934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14290"/>
            <a:ext cx="5572164" cy="313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P_20170414_0941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488" y="3357562"/>
            <a:ext cx="5565451" cy="313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_20170417_0957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214422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7_10013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361281" y="1218390"/>
            <a:ext cx="6350000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4_093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_20170417_0943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785794"/>
            <a:ext cx="2947693" cy="52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P_20170417_0943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43306" y="3500438"/>
            <a:ext cx="5077194" cy="285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_20170417_0943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571480"/>
            <a:ext cx="5143504" cy="289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4_095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4_095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4_095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4_102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28586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785794"/>
            <a:ext cx="5144201" cy="385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_20170414_0925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071546"/>
            <a:ext cx="8223979" cy="4625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7_095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4_0938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2016" y="1098317"/>
            <a:ext cx="8303388" cy="467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4_092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4_092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357166"/>
            <a:ext cx="5175958" cy="2911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_20170414_092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3286124"/>
            <a:ext cx="5558870" cy="312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4_094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_20170414_0932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316982"/>
            <a:ext cx="5275632" cy="29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P_20170414_0932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111489" y="3357562"/>
            <a:ext cx="5334035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70417_0954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857232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0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4D4D4D"/>
        </a:dk1>
        <a:lt1>
          <a:srgbClr val="FFFFFF"/>
        </a:lt1>
        <a:dk2>
          <a:srgbClr val="6699FF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B8CAF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блака">
  <a:themeElements>
    <a:clrScheme name="Облака 10">
      <a:dk1>
        <a:srgbClr val="4D4D4D"/>
      </a:dk1>
      <a:lt1>
        <a:srgbClr val="FFFFFF"/>
      </a:lt1>
      <a:dk2>
        <a:srgbClr val="6699FF"/>
      </a:dk2>
      <a:lt2>
        <a:srgbClr val="B7E7FF"/>
      </a:lt2>
      <a:accent1>
        <a:srgbClr val="0099CC"/>
      </a:accent1>
      <a:accent2>
        <a:srgbClr val="00CC99"/>
      </a:accent2>
      <a:accent3>
        <a:srgbClr val="B8CAF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10">
        <a:dk1>
          <a:srgbClr val="4D4D4D"/>
        </a:dk1>
        <a:lt1>
          <a:srgbClr val="FFFFFF"/>
        </a:lt1>
        <a:dk2>
          <a:srgbClr val="6699FF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B8CAF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4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4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5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Тема20</Template>
  <TotalTime>114</TotalTime>
  <Words>2</Words>
  <Application>Microsoft Office PowerPoint</Application>
  <PresentationFormat>Экран (4:3)</PresentationFormat>
  <Paragraphs>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Тема20</vt:lpstr>
      <vt:lpstr>Облака</vt:lpstr>
      <vt:lpstr>Тема43</vt:lpstr>
      <vt:lpstr>Тема44</vt:lpstr>
      <vt:lpstr>Тема51</vt:lpstr>
      <vt:lpstr>«Организация  коррекционно-логопедического  обучения в ДОО»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Прокопий</dc:creator>
  <cp:lastModifiedBy>Золотарева ЕC</cp:lastModifiedBy>
  <cp:revision>90</cp:revision>
  <dcterms:created xsi:type="dcterms:W3CDTF">2013-02-18T11:53:40Z</dcterms:created>
  <dcterms:modified xsi:type="dcterms:W3CDTF">2017-04-17T04:50:49Z</dcterms:modified>
</cp:coreProperties>
</file>