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70" r:id="rId6"/>
    <p:sldId id="260" r:id="rId7"/>
    <p:sldId id="261" r:id="rId8"/>
    <p:sldId id="262" r:id="rId9"/>
    <p:sldId id="269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7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7883AF-774A-445D-882C-FD0E0BA0263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6967F4-88A4-4D4C-9E46-CE203DF500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7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«23 февраля - день рождения армии родной»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Праздник подготовила и провела: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 инструктор по физическому воспитанию 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МДОУ </a:t>
            </a:r>
            <a:r>
              <a:rPr lang="ru-RU" sz="2000" dirty="0" err="1" smtClean="0">
                <a:solidFill>
                  <a:schemeClr val="accent1"/>
                </a:solidFill>
              </a:rPr>
              <a:t>д</a:t>
            </a:r>
            <a:r>
              <a:rPr lang="en-US" sz="2000" dirty="0" smtClean="0">
                <a:solidFill>
                  <a:schemeClr val="accent1"/>
                </a:solidFill>
              </a:rPr>
              <a:t>/</a:t>
            </a:r>
            <a:r>
              <a:rPr lang="ru-RU" sz="2000" dirty="0" smtClean="0">
                <a:solidFill>
                  <a:schemeClr val="accent1"/>
                </a:solidFill>
              </a:rPr>
              <a:t>с «Светлячок» Семигузова К.Л.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7" name="Рисунок 6" descr="23 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562" y="2586353"/>
            <a:ext cx="2815746" cy="3912220"/>
          </a:xfrm>
          <a:prstGeom prst="rect">
            <a:avLst/>
          </a:prstGeom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Донесение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326632" cy="3244974"/>
          </a:xfrm>
          <a:ln w="50800" cap="rnd">
            <a:solidFill>
              <a:srgbClr val="FF0000"/>
            </a:solidFill>
          </a:ln>
        </p:spPr>
      </p:pic>
      <p:pic>
        <p:nvPicPr>
          <p:cNvPr id="6" name="Содержимое 5" descr="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283968" cy="3212976"/>
          </a:xfrm>
          <a:ln w="50800" cap="rnd">
            <a:solidFill>
              <a:srgbClr val="FF0000"/>
            </a:solidFill>
          </a:ln>
        </p:spPr>
      </p:pic>
      <p:pic>
        <p:nvPicPr>
          <p:cNvPr id="7" name="Рисунок 6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323528" y="259228"/>
            <a:ext cx="1440160" cy="1036915"/>
          </a:xfrm>
          <a:prstGeom prst="star5">
            <a:avLst/>
          </a:prstGeom>
        </p:spPr>
      </p:pic>
      <p:pic>
        <p:nvPicPr>
          <p:cNvPr id="8" name="Рисунок 7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4932040" y="5589240"/>
            <a:ext cx="1440160" cy="1036915"/>
          </a:xfrm>
          <a:prstGeom prst="star5">
            <a:avLst/>
          </a:prstGeom>
        </p:spPr>
      </p:pic>
      <p:pic>
        <p:nvPicPr>
          <p:cNvPr id="9" name="Рисунок 8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2555776" y="1844824"/>
            <a:ext cx="1440160" cy="1036915"/>
          </a:xfrm>
          <a:prstGeom prst="star5">
            <a:avLst/>
          </a:prstGeom>
        </p:spPr>
      </p:pic>
      <p:pic>
        <p:nvPicPr>
          <p:cNvPr id="10" name="Рисунок 9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7164288" y="188640"/>
            <a:ext cx="1440160" cy="1036915"/>
          </a:xfrm>
          <a:prstGeom prst="star5">
            <a:avLst/>
          </a:prstGeom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3 февраля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7030929" cy="4965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 февраля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332656"/>
            <a:ext cx="5328592" cy="6195583"/>
          </a:xfrm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Здравствуй праздник!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120680" cy="4590510"/>
          </a:xfrm>
          <a:ln w="50800" cap="rnd">
            <a:solidFill>
              <a:srgbClr val="FF0000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Школа молодого бойца.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6" name="Содержимое 5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7" name="Рисунок 6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3923928" y="155536"/>
            <a:ext cx="1584176" cy="1140607"/>
          </a:xfrm>
          <a:prstGeom prst="star5">
            <a:avLst/>
          </a:prstGeom>
        </p:spPr>
      </p:pic>
      <p:pic>
        <p:nvPicPr>
          <p:cNvPr id="8" name="Рисунок 7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4716016" y="2248068"/>
            <a:ext cx="1440160" cy="1036915"/>
          </a:xfrm>
          <a:prstGeom prst="star5">
            <a:avLst/>
          </a:prstGeom>
        </p:spPr>
      </p:pic>
      <p:pic>
        <p:nvPicPr>
          <p:cNvPr id="9" name="Рисунок 8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7596336" y="836712"/>
            <a:ext cx="1300144" cy="936104"/>
          </a:xfrm>
          <a:prstGeom prst="star5">
            <a:avLst/>
          </a:prstGeom>
        </p:spPr>
      </p:pic>
      <p:pic>
        <p:nvPicPr>
          <p:cNvPr id="10" name="Рисунок 9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323528" y="259228"/>
            <a:ext cx="1440160" cy="1036915"/>
          </a:xfrm>
          <a:prstGeom prst="star5">
            <a:avLst/>
          </a:prstGeom>
        </p:spPr>
      </p:pic>
      <p:pic>
        <p:nvPicPr>
          <p:cNvPr id="11" name="Рисунок 10" descr="23-fevralya.jpg"/>
          <p:cNvPicPr>
            <a:picLocks noChangeAspect="1"/>
          </p:cNvPicPr>
          <p:nvPr/>
        </p:nvPicPr>
        <p:blipFill>
          <a:blip r:embed="rId4" cstate="print"/>
          <a:srcRect l="16667" t="9621" r="13889" b="15474"/>
          <a:stretch>
            <a:fillRect/>
          </a:stretch>
        </p:blipFill>
        <p:spPr>
          <a:xfrm>
            <a:off x="2195736" y="5301208"/>
            <a:ext cx="1512168" cy="1088761"/>
          </a:xfrm>
          <a:prstGeom prst="star5">
            <a:avLst/>
          </a:prstGeom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4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427168" cy="5570376"/>
          </a:xfrm>
          <a:ln w="50800" cap="rnd">
            <a:solidFill>
              <a:srgbClr val="FF0000"/>
            </a:solidFill>
          </a:ln>
        </p:spPr>
      </p:pic>
    </p:spTree>
  </p:cSld>
  <p:clrMapOvr>
    <a:masterClrMapping/>
  </p:clrMapOvr>
  <p:transition advTm="7000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Кто самый сильный?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6" name="Содержимое 5" descr="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852936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7" name="Рисунок 6" descr="23фев.jpg"/>
          <p:cNvPicPr>
            <a:picLocks noChangeAspect="1"/>
          </p:cNvPicPr>
          <p:nvPr/>
        </p:nvPicPr>
        <p:blipFill>
          <a:blip r:embed="rId4" cstate="print"/>
          <a:srcRect l="50000" b="15215"/>
          <a:stretch>
            <a:fillRect/>
          </a:stretch>
        </p:blipFill>
        <p:spPr>
          <a:xfrm>
            <a:off x="7524328" y="260648"/>
            <a:ext cx="1368152" cy="1890775"/>
          </a:xfrm>
          <a:prstGeom prst="rect">
            <a:avLst/>
          </a:prstGeom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кашеваров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6" name="Содержимое 5" descr="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7" name="Рисунок 6" descr="23 февра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20688"/>
            <a:ext cx="2135262" cy="2315902"/>
          </a:xfrm>
          <a:prstGeom prst="rect">
            <a:avLst/>
          </a:prstGeom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Кто быстрее?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0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73016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7" name="Содержимое 6" descr="0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4038600" cy="3028950"/>
          </a:xfrm>
          <a:ln w="50800" cap="rnd">
            <a:solidFill>
              <a:srgbClr val="FF0000"/>
            </a:solidFill>
          </a:ln>
        </p:spPr>
      </p:pic>
      <p:pic>
        <p:nvPicPr>
          <p:cNvPr id="9" name="Рисунок 8" descr="23 ф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32656"/>
            <a:ext cx="2022883" cy="1990011"/>
          </a:xfrm>
          <a:prstGeom prst="ellipse">
            <a:avLst/>
          </a:prstGeom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4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263"/>
          <a:stretch>
            <a:fillRect/>
          </a:stretch>
        </p:blipFill>
        <p:spPr>
          <a:xfrm>
            <a:off x="395536" y="1412776"/>
            <a:ext cx="5133069" cy="4490256"/>
          </a:xfrm>
          <a:ln w="50800" cap="rnd">
            <a:solidFill>
              <a:srgbClr val="FF0000"/>
            </a:solidFill>
          </a:ln>
        </p:spPr>
      </p:pic>
      <p:pic>
        <p:nvPicPr>
          <p:cNvPr id="6" name="Содержимое 5" descr="23фе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50861" b="14197"/>
          <a:stretch>
            <a:fillRect/>
          </a:stretch>
        </p:blipFill>
        <p:spPr>
          <a:xfrm rot="16200000">
            <a:off x="6264188" y="4257092"/>
            <a:ext cx="1872208" cy="2664296"/>
          </a:xfrm>
          <a:prstGeom prst="wave">
            <a:avLst/>
          </a:prstGeom>
          <a:effectLst>
            <a:softEdge rad="12700"/>
          </a:effectLst>
        </p:spPr>
      </p:pic>
      <p:pic>
        <p:nvPicPr>
          <p:cNvPr id="7" name="Содержимое 5" descr="23фев.jpg"/>
          <p:cNvPicPr>
            <a:picLocks noChangeAspect="1"/>
          </p:cNvPicPr>
          <p:nvPr/>
        </p:nvPicPr>
        <p:blipFill>
          <a:blip r:embed="rId3" cstate="print"/>
          <a:srcRect r="50861" b="14197"/>
          <a:stretch>
            <a:fillRect/>
          </a:stretch>
        </p:blipFill>
        <p:spPr>
          <a:xfrm rot="16200000">
            <a:off x="6408204" y="512676"/>
            <a:ext cx="1872208" cy="2664296"/>
          </a:xfrm>
          <a:prstGeom prst="wave">
            <a:avLst/>
          </a:prstGeom>
          <a:effectLst>
            <a:softEdge rad="12700"/>
          </a:effectLst>
        </p:spPr>
      </p:pic>
      <p:pic>
        <p:nvPicPr>
          <p:cNvPr id="8" name="Содержимое 5" descr="23фев.jpg"/>
          <p:cNvPicPr>
            <a:picLocks noChangeAspect="1"/>
          </p:cNvPicPr>
          <p:nvPr/>
        </p:nvPicPr>
        <p:blipFill>
          <a:blip r:embed="rId3" cstate="print"/>
          <a:srcRect r="50861" b="14197"/>
          <a:stretch>
            <a:fillRect/>
          </a:stretch>
        </p:blipFill>
        <p:spPr>
          <a:xfrm rot="16200000">
            <a:off x="6336196" y="2384884"/>
            <a:ext cx="1872208" cy="2664296"/>
          </a:xfrm>
          <a:prstGeom prst="wave">
            <a:avLst/>
          </a:prstGeom>
          <a:effectLst>
            <a:softEdge rad="12700"/>
          </a:effectLst>
        </p:spPr>
      </p:pic>
    </p:spTree>
  </p:cSld>
  <p:clrMapOvr>
    <a:masterClrMapping/>
  </p:clrMapOvr>
  <p:transition advTm="7000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rgbClr val="0DE7F0"/>
      </a:dk1>
      <a:lt1>
        <a:srgbClr val="10CF9B"/>
      </a:lt1>
      <a:dk2>
        <a:srgbClr val="07DAF7"/>
      </a:dk2>
      <a:lt2>
        <a:srgbClr val="92D050"/>
      </a:lt2>
      <a:accent1>
        <a:srgbClr val="002060"/>
      </a:accent1>
      <a:accent2>
        <a:srgbClr val="5DF0F6"/>
      </a:accent2>
      <a:accent3>
        <a:srgbClr val="5FF2CA"/>
      </a:accent3>
      <a:accent4>
        <a:srgbClr val="10CF9B"/>
      </a:accent4>
      <a:accent5>
        <a:srgbClr val="7CCA62"/>
      </a:accent5>
      <a:accent6>
        <a:srgbClr val="7030A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«23 февраля - день рождения армии родной» </vt:lpstr>
      <vt:lpstr>Слайд 2</vt:lpstr>
      <vt:lpstr>Здравствуй праздник!</vt:lpstr>
      <vt:lpstr>Школа молодого бойца.</vt:lpstr>
      <vt:lpstr>Слайд 5</vt:lpstr>
      <vt:lpstr>Кто самый сильный?</vt:lpstr>
      <vt:lpstr>Конкурс кашеваров</vt:lpstr>
      <vt:lpstr>Кто быстрее?</vt:lpstr>
      <vt:lpstr>Слайд 9</vt:lpstr>
      <vt:lpstr>Донесение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401</cp:lastModifiedBy>
  <cp:revision>16</cp:revision>
  <dcterms:created xsi:type="dcterms:W3CDTF">2015-03-24T05:39:25Z</dcterms:created>
  <dcterms:modified xsi:type="dcterms:W3CDTF">2015-05-13T13:16:52Z</dcterms:modified>
</cp:coreProperties>
</file>