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19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7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7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7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7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7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8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444E76-A143-475F-851F-2EDCAC5BC5E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708AD0-5683-4765-A33C-8683974BE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>
    <p:blinds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v_kagdom_malenkom_rebenke%20(1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8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День здоровья «КАК СТАТЬ НЕБОЛЕЙКОЙ»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5886400" cy="1371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Инструктор по ФИЗО МДОУ </a:t>
            </a:r>
            <a:r>
              <a:rPr lang="ru-RU" dirty="0" err="1" smtClean="0">
                <a:solidFill>
                  <a:srgbClr val="002060"/>
                </a:solidFill>
              </a:rPr>
              <a:t>д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с «Светлячок» </a:t>
            </a:r>
            <a:r>
              <a:rPr lang="ru-RU" dirty="0" err="1" smtClean="0">
                <a:solidFill>
                  <a:srgbClr val="002060"/>
                </a:solidFill>
              </a:rPr>
              <a:t>пгт</a:t>
            </a:r>
            <a:r>
              <a:rPr lang="ru-RU" dirty="0" smtClean="0">
                <a:solidFill>
                  <a:srgbClr val="002060"/>
                </a:solidFill>
              </a:rPr>
              <a:t>. Атамановка Семигузова К.Л.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день здоров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0648"/>
            <a:ext cx="5400600" cy="3765394"/>
          </a:xfrm>
          <a:prstGeom prst="rect">
            <a:avLst/>
          </a:prstGeom>
        </p:spPr>
      </p:pic>
    </p:spTree>
  </p:cSld>
  <p:clrMapOvr>
    <a:masterClrMapping/>
  </p:clrMapOvr>
  <p:transition advClick="0" advTm="7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ЗДОРОВО ЗДОРОВЫМ БЫТЬ 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 advClick="0" advTm="7000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 здоровья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6850839" cy="5112567"/>
          </a:xfrm>
        </p:spPr>
      </p:pic>
    </p:spTree>
  </p:cSld>
  <p:clrMapOvr>
    <a:masterClrMapping/>
  </p:clrMapOvr>
  <p:transition advClick="0" advTm="7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88832" cy="12596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ЦЕЛЬ</a:t>
            </a:r>
            <a:r>
              <a:rPr lang="ru-RU" i="1" dirty="0" smtClean="0">
                <a:solidFill>
                  <a:srgbClr val="002060"/>
                </a:solidFill>
              </a:rPr>
              <a:t>: Пропаганда здорового образа жизни среди детей и их родителей.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           </a:t>
            </a:r>
            <a:r>
              <a:rPr lang="ru-RU" b="1" dirty="0" smtClean="0"/>
              <a:t>ЗАДАЧИ</a:t>
            </a:r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7544" y="2132856"/>
            <a:ext cx="3672408" cy="26642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Образовательные: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Продолжать укреплять здоровье детей, развивать физические качества.         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– Создать условия для обобщения элементарных </a:t>
            </a:r>
            <a:r>
              <a:rPr lang="ru-RU" dirty="0" err="1" smtClean="0">
                <a:solidFill>
                  <a:srgbClr val="002060"/>
                </a:solidFill>
              </a:rPr>
              <a:t>валеологических</a:t>
            </a:r>
            <a:r>
              <a:rPr lang="ru-RU" dirty="0" smtClean="0">
                <a:solidFill>
                  <a:srgbClr val="002060"/>
                </a:solidFill>
              </a:rPr>
              <a:t> знаний детей.  </a:t>
            </a:r>
            <a:r>
              <a:rPr lang="ru-RU" dirty="0" smtClean="0"/>
              <a:t>             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724128" y="2204864"/>
            <a:ext cx="3168352" cy="24482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Развивающая: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Развивать умения использовать </a:t>
            </a:r>
            <a:r>
              <a:rPr lang="ru-RU" dirty="0" err="1" smtClean="0">
                <a:solidFill>
                  <a:srgbClr val="002060"/>
                </a:solidFill>
              </a:rPr>
              <a:t>валеологические</a:t>
            </a:r>
            <a:r>
              <a:rPr lang="ru-RU" dirty="0" smtClean="0">
                <a:solidFill>
                  <a:srgbClr val="002060"/>
                </a:solidFill>
              </a:rPr>
              <a:t> знания для своего оздоровления.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131840" y="5085184"/>
            <a:ext cx="3528392" cy="17728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Воспитательная:  </a:t>
            </a:r>
            <a:r>
              <a:rPr lang="ru-RU" dirty="0" smtClean="0">
                <a:solidFill>
                  <a:srgbClr val="002060"/>
                </a:solidFill>
              </a:rPr>
              <a:t>       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Формировать навыки сотрудничества друг  с другом.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267744" y="1556792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8024" y="1772816"/>
            <a:ext cx="0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64088" y="1556792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Праздник здоровья мы вновь открываем …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3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  <p:pic>
        <p:nvPicPr>
          <p:cNvPr id="5" name="v_kagdom_malenkom_rebenke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Мы микробы, весело живём…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1"/>
            <a:ext cx="3398507" cy="2548880"/>
          </a:xfrm>
        </p:spPr>
      </p:pic>
      <p:pic>
        <p:nvPicPr>
          <p:cNvPr id="5" name="Рисунок 4" descr="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3995936" cy="2996952"/>
          </a:xfrm>
          <a:prstGeom prst="rect">
            <a:avLst/>
          </a:prstGeom>
        </p:spPr>
      </p:pic>
      <p:pic>
        <p:nvPicPr>
          <p:cNvPr id="7" name="Рисунок 6" descr="дз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124744"/>
            <a:ext cx="1872208" cy="1872208"/>
          </a:xfrm>
          <a:prstGeom prst="rect">
            <a:avLst/>
          </a:prstGeom>
        </p:spPr>
      </p:pic>
    </p:spTree>
  </p:cSld>
  <p:clrMapOvr>
    <a:masterClrMapping/>
  </p:clrMapOvr>
  <p:transition advClick="0" advTm="7000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«МЫЛЬНЫЙ САЛЮТ»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 advClick="0" advTm="700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«Колодец живой воды» и «Ущелье всех болезней»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60445"/>
            <a:ext cx="3968891" cy="2976668"/>
          </a:xfrm>
        </p:spPr>
      </p:pic>
      <p:pic>
        <p:nvPicPr>
          <p:cNvPr id="5" name="Рисунок 4" descr="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427983" cy="3320987"/>
          </a:xfrm>
          <a:prstGeom prst="rect">
            <a:avLst/>
          </a:prstGeom>
        </p:spPr>
      </p:pic>
    </p:spTree>
  </p:cSld>
  <p:clrMapOvr>
    <a:masterClrMapping/>
  </p:clrMapOvr>
  <p:transition advClick="0" advTm="700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«Передай витамин»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166592" cy="3124944"/>
          </a:xfrm>
        </p:spPr>
      </p:pic>
      <p:pic>
        <p:nvPicPr>
          <p:cNvPr id="5" name="Рисунок 4" descr="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 advClick="0" advTm="700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«Улица обжорства»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166592" cy="3124944"/>
          </a:xfrm>
        </p:spPr>
      </p:pic>
      <p:pic>
        <p:nvPicPr>
          <p:cNvPr id="5" name="Рисунок 4" descr="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73016"/>
            <a:ext cx="4091947" cy="3068960"/>
          </a:xfrm>
          <a:prstGeom prst="rect">
            <a:avLst/>
          </a:prstGeom>
        </p:spPr>
      </p:pic>
    </p:spTree>
  </p:cSld>
  <p:clrMapOvr>
    <a:masterClrMapping/>
  </p:clrMapOvr>
  <p:transition advClick="0" advTm="700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Заслуженные награды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2988333" cy="3984443"/>
          </a:xfrm>
        </p:spPr>
      </p:pic>
      <p:pic>
        <p:nvPicPr>
          <p:cNvPr id="5" name="Рисунок 4" descr="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132856"/>
            <a:ext cx="3291830" cy="4389107"/>
          </a:xfrm>
          <a:prstGeom prst="rect">
            <a:avLst/>
          </a:prstGeom>
        </p:spPr>
      </p:pic>
    </p:spTree>
  </p:cSld>
  <p:clrMapOvr>
    <a:masterClrMapping/>
  </p:clrMapOvr>
  <p:transition advClick="0" advTm="7000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74</Words>
  <Application>Microsoft Office PowerPoint</Application>
  <PresentationFormat>Экран (4:3)</PresentationFormat>
  <Paragraphs>19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День здоровья «КАК СТАТЬ НЕБОЛЕЙКОЙ»</vt:lpstr>
      <vt:lpstr>        ЦЕЛЬ: Пропаганда здорового образа жизни среди детей и их родителей. </vt:lpstr>
      <vt:lpstr>Праздник здоровья мы вновь открываем …</vt:lpstr>
      <vt:lpstr>Мы микробы, весело живём… </vt:lpstr>
      <vt:lpstr>«МЫЛЬНЫЙ САЛЮТ»</vt:lpstr>
      <vt:lpstr>«Колодец живой воды» и «Ущелье всех болезней»</vt:lpstr>
      <vt:lpstr>«Передай витамин»</vt:lpstr>
      <vt:lpstr>«Улица обжорства»</vt:lpstr>
      <vt:lpstr>Заслуженные награды</vt:lpstr>
      <vt:lpstr>ЗДОРОВО ЗДОРОВЫМ БЫТЬ 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здоровья «КАК СТАТЬ НЕБОЛЕЙКОЙ»</dc:title>
  <dc:creator>user</dc:creator>
  <cp:lastModifiedBy>user</cp:lastModifiedBy>
  <cp:revision>29</cp:revision>
  <dcterms:created xsi:type="dcterms:W3CDTF">2014-12-05T03:06:02Z</dcterms:created>
  <dcterms:modified xsi:type="dcterms:W3CDTF">2014-12-07T06:20:02Z</dcterms:modified>
</cp:coreProperties>
</file>