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59" r:id="rId7"/>
    <p:sldId id="275" r:id="rId8"/>
    <p:sldId id="263" r:id="rId9"/>
    <p:sldId id="265" r:id="rId10"/>
    <p:sldId id="264" r:id="rId11"/>
    <p:sldId id="276" r:id="rId12"/>
    <p:sldId id="266" r:id="rId13"/>
    <p:sldId id="274" r:id="rId14"/>
    <p:sldId id="267" r:id="rId15"/>
    <p:sldId id="268" r:id="rId16"/>
    <p:sldId id="270" r:id="rId17"/>
    <p:sldId id="269" r:id="rId18"/>
    <p:sldId id="271" r:id="rId19"/>
    <p:sldId id="277" r:id="rId20"/>
    <p:sldId id="273" r:id="rId21"/>
    <p:sldId id="279" r:id="rId22"/>
    <p:sldId id="278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40A"/>
    <a:srgbClr val="F0F5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332656"/>
            <a:ext cx="7772400" cy="1152127"/>
          </a:xfrm>
        </p:spPr>
        <p:txBody>
          <a:bodyPr/>
          <a:lstStyle>
            <a:lvl1pPr>
              <a:defRPr baseline="0">
                <a:ln w="3175"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35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bevel/>
                </a:ln>
              </a:defRPr>
            </a:lvl1pPr>
          </a:lstStyle>
          <a:p>
            <a:r>
              <a:rPr lang="ru-RU" dirty="0" smtClean="0"/>
              <a:t>День счастья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9952" y="1647767"/>
            <a:ext cx="4608512" cy="584775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baseline="0">
                <a:ln w="3175">
                  <a:solidFill>
                    <a:schemeClr val="accent1"/>
                  </a:solidFill>
                  <a:bevel/>
                </a:ln>
                <a:solidFill>
                  <a:srgbClr val="DFE4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Счастливый денёк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106" y="1628800"/>
            <a:ext cx="5733256" cy="5733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73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489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9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08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52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057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11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911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5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4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9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CrisscrossEtching trans="91000"/>
                    </a14:imgEffect>
                    <a14:imgEffect>
                      <a14:sharpenSoften amount="-50000"/>
                    </a14:imgEffect>
                    <a14:imgEffect>
                      <a14:brightnessContrast bright="26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9432"/>
            <a:ext cx="9144000" cy="7920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  <a14:imgEffect>
                      <a14:colorTemperature colorTemp="51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-819472"/>
            <a:ext cx="4482331" cy="4517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7" cstate="email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sharpenSoften amount="-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9195244" flipH="1">
            <a:off x="948333" y="-256082"/>
            <a:ext cx="2016965" cy="3697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День Счастья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966274">
            <a:off x="-133216" y="4011281"/>
            <a:ext cx="3788502" cy="2437298"/>
          </a:xfrm>
          <a:prstGeom prst="rect">
            <a:avLst/>
          </a:prstGeom>
          <a:effectLst>
            <a:outerShdw blurRad="38100" dist="88900" dir="5400000" sx="102000" sy="102000" algn="tr" rotWithShape="0">
              <a:srgbClr val="DFE40A">
                <a:alpha val="4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674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8000" b="1" i="0" kern="1200" spc="300" baseline="0">
          <a:solidFill>
            <a:srgbClr val="DFE40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haroni" panose="02010803020104030203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Группа «Колобки»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647767"/>
            <a:ext cx="4608512" cy="107721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Еще один счастливый год позади…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4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 празднику святой пасхи раскрашивали яйца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ma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4038600" cy="2928958"/>
          </a:xfrm>
        </p:spPr>
      </p:pic>
      <p:pic>
        <p:nvPicPr>
          <p:cNvPr id="10" name="Содержимое 9" descr="лгш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27325"/>
            <a:ext cx="4038600" cy="3130567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 празднику святой пасхи раскрашивали яйца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нлщ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43117"/>
            <a:ext cx="4038600" cy="2855922"/>
          </a:xfrm>
        </p:spPr>
      </p:pic>
      <p:pic>
        <p:nvPicPr>
          <p:cNvPr id="9" name="Содержимое 8" descr="лрн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27325"/>
            <a:ext cx="4038600" cy="2630501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Ко дню пожарного водили детей на экскурсию в пожарную часть, где наглядно увидели всю опасную работу борцов с огнем.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ег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10" name="Содержимое 9" descr="нлн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600200"/>
            <a:ext cx="3071834" cy="4525963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нлщ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4489"/>
            <a:ext cx="4038600" cy="3284550"/>
          </a:xfrm>
        </p:spPr>
      </p:pic>
      <p:pic>
        <p:nvPicPr>
          <p:cNvPr id="11" name="Содержимое 10" descr="кшо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27325"/>
            <a:ext cx="4038600" cy="3273443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 9 мая в рамках педагогического проекта «Мир без войны» ходили на экскурсию к памятнику «Танк», а потом его лепили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Содержимое 14" descr="танк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4038600" cy="3663168"/>
          </a:xfrm>
        </p:spPr>
      </p:pic>
      <p:pic>
        <p:nvPicPr>
          <p:cNvPr id="16" name="Содержимое 15" descr="танк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366310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Несмотря на маленький возраст наши воспитанники за 4 месяца поучаствовали в 3 больших мероприятиях.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Педагогический проект «Быт русской деревни» который был представлен на районный конкурс «Воспитатель года  -2017» и занял первое место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7" descr="P_20170119_1013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14554"/>
            <a:ext cx="3886200" cy="2989055"/>
          </a:xfrm>
        </p:spPr>
      </p:pic>
      <p:pic>
        <p:nvPicPr>
          <p:cNvPr id="10" name="Содержимое 9" descr="P_20170119_1012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4336" y="1687325"/>
            <a:ext cx="3032440" cy="4599195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5" descr="P_20170119_1011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87325"/>
            <a:ext cx="2700449" cy="4351713"/>
          </a:xfrm>
        </p:spPr>
      </p:pic>
      <p:pic>
        <p:nvPicPr>
          <p:cNvPr id="11" name="Содержимое 4" descr="P_20170119_1016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368969"/>
            <a:ext cx="3886200" cy="3131733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Открытое занятие «Малыши </a:t>
            </a:r>
            <a:r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спешат </a:t>
            </a:r>
            <a:r>
              <a:rPr lang="ru-RU" sz="180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помощь» в рамках проводимого районного методического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объединения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full_egev85z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4038600" cy="3591730"/>
          </a:xfrm>
        </p:spPr>
      </p:pic>
      <p:pic>
        <p:nvPicPr>
          <p:cNvPr id="10" name="Содержимое 9" descr="full_EWeAOVE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4009252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Игра – викторина «Знатоки Забайкальского края» в рамках аттестации педагога, с целью присвоения 1 категории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Comp\Desktop\моя аатестация\image-0-02-05-ab92d97d04a548dfb9cfa758ac75993c69c6298cd928de4d0617437c4f7cab3e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727325"/>
            <a:ext cx="4038600" cy="3273443"/>
          </a:xfrm>
          <a:prstGeom prst="rect">
            <a:avLst/>
          </a:prstGeom>
          <a:noFill/>
        </p:spPr>
      </p:pic>
      <p:pic>
        <p:nvPicPr>
          <p:cNvPr id="1027" name="Picture 3" descr="C:\Users\Comp\Desktop\моя аатестация\image-0-02-05-ff73840162ff712722ad6a7fc9643de21310b86aecdeb7147cb24555018d133e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71611"/>
            <a:ext cx="4038600" cy="3427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Игра – викторина «Знатоки Забайкальского края» в рамках аттестации педагога, с целью присвоения 1 категории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mage-0-02-05-07a406c6c648539a820a5a9151c44a0fdbd7162e3c358337e3b9bbdfd1d5f7c1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14555"/>
            <a:ext cx="4038600" cy="2784484"/>
          </a:xfrm>
        </p:spPr>
      </p:pic>
      <p:pic>
        <p:nvPicPr>
          <p:cNvPr id="10" name="Содержимое 9" descr="image-0-02-05-7296f22c3f8a1c446db7a6d0759af8236dbe056322a9969ac11272d24f00a59f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27325"/>
            <a:ext cx="4038600" cy="3130567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5315482" cy="202477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Наша группа «Колобок»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Колобок – румяный бок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Мы играем и поем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Очень весело живем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4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Спортивный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квест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«В поисках пиратского клада»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Comp\Desktop\моя аатестация\image-0-02-05-016fbbb2a372f4c1661da0167af39eea2327342271c58fbf55c9f318e46b4eb4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7"/>
            <a:ext cx="4038600" cy="3213112"/>
          </a:xfrm>
          <a:prstGeom prst="rect">
            <a:avLst/>
          </a:prstGeom>
          <a:noFill/>
        </p:spPr>
      </p:pic>
      <p:pic>
        <p:nvPicPr>
          <p:cNvPr id="2051" name="Picture 3" descr="C:\Users\Comp\Desktop\моя аатестация\image-0-02-05-4124de719f069ec3e06d3fccd813ee7bdb698a8dc55fc516c26e07713a7af5da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27325"/>
            <a:ext cx="4038600" cy="3273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Спортивный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квест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«В поисках пиратского клада»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mage-0-02-05-10bae2a631fe094c4c5505936a2deb48eceeed9f76185718056c6ad66c9fa2cd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00241"/>
            <a:ext cx="4038600" cy="2998798"/>
          </a:xfrm>
        </p:spPr>
      </p:pic>
      <p:pic>
        <p:nvPicPr>
          <p:cNvPr id="10" name="Содержимое 9" descr="image-0-02-05-6dcc032f66f7b0d2cfc73a4b66cdd7864888adb668043634af0287dd88ac7996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27325"/>
            <a:ext cx="4038600" cy="3202005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Спортивный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квест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«В поисках пиратского клада»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image-0-02-05-367e81ee80a834b0382215a93b4cf369c68462e7beedb8ed0821f2d8fb99a827-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27325"/>
            <a:ext cx="4038600" cy="3202005"/>
          </a:xfrm>
        </p:spPr>
      </p:pic>
      <p:pic>
        <p:nvPicPr>
          <p:cNvPr id="12" name="Содержимое 11" descr="image-0-02-05-744b5bf4b5e1de439cfa35f33f9eba028adfe1a6d0b974f504421e6efa740c34-V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000241"/>
            <a:ext cx="4038600" cy="2998798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Слаженная работа администрации, педагогов и родителей позволяет добиться хороших результатов в деле воспитания наших воспитанников. 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Нашу группу посещают 24 ребенка. Пребывание наших воспитанников в средней группе было ярким, веселым и насыщенным. Почти все задумки были реализованы. Каждый день был интересен и неповторим, так как мы с детьми всегда заранее планировали свою деятельность.</a:t>
            </a:r>
            <a:endParaRPr lang="ru-RU" sz="1800" dirty="0"/>
          </a:p>
        </p:txBody>
      </p:sp>
      <p:pic>
        <p:nvPicPr>
          <p:cNvPr id="4" name="Содержимое 3" descr="трае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28812"/>
            <a:ext cx="7429552" cy="4786335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Огромную помощь и поддержку мы видим со стороны родителей, они наши главные друзья!</a:t>
            </a:r>
            <a:endParaRPr lang="ru-RU" sz="2400" dirty="0"/>
          </a:p>
        </p:txBody>
      </p:sp>
      <p:pic>
        <p:nvPicPr>
          <p:cNvPr id="6" name="Содержимое 5" descr="рдл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1600200"/>
            <a:ext cx="7215238" cy="4525963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течении всего года наша группа участвовала во всех мероприятиях проводимых в стенах детского сада. Мы всегда нацеливаем наших воспитанников и родителей на успех и на победу. Каждый день мы говорим детям, что они самые лучшие!</a:t>
            </a:r>
            <a:endParaRPr lang="ru-RU" sz="1600" dirty="0"/>
          </a:p>
        </p:txBody>
      </p:sp>
      <p:pic>
        <p:nvPicPr>
          <p:cNvPr id="6" name="Содержимое 5" descr="л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Помимо тематических праздников в ДОУ, у себя в группе мы проводили свои мини – развлечения.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Устраивали «Праздник елочки»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Содержимое 8" descr="image (96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5" y="2428868"/>
            <a:ext cx="2857521" cy="3500461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гш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Содержимое 9" descr="его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Записывали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видеообращение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с поздравлением 8 марта для дорогих и любимых мамочек.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ешлг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Содержимое 9" descr="гнл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Ко «Дню космонавтики» в приемной группы был организован планетарий для детей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планетар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710" y="1600200"/>
            <a:ext cx="8048580" cy="4525963"/>
          </a:xfrm>
        </p:spPr>
      </p:pic>
    </p:spTree>
    <p:extLst>
      <p:ext uri="{BB962C8B-B14F-4D97-AF65-F5344CB8AC3E}">
        <p14:creationId xmlns="" xmlns:p14="http://schemas.microsoft.com/office/powerpoint/2010/main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323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Группа «Колобки»</vt:lpstr>
      <vt:lpstr>Наша группа «Колобок» Колобок – румяный бок Мы играем и поем Очень весело живем</vt:lpstr>
      <vt:lpstr>Нашу группу посещают 24 ребенка. Пребывание наших воспитанников в средней группе было ярким, веселым и насыщенным. Почти все задумки были реализованы. Каждый день был интересен и неповторим, так как мы с детьми всегда заранее планировали свою деятельность.</vt:lpstr>
      <vt:lpstr> Огромную помощь и поддержку мы видим со стороны родителей, они наши главные друзья!</vt:lpstr>
      <vt:lpstr>В течении всего года наша группа участвовала во всех мероприятиях проводимых в стенах детского сада. Мы всегда нацеливаем наших воспитанников и родителей на успех и на победу. Каждый день мы говорим детям, что они самые лучшие!</vt:lpstr>
      <vt:lpstr>Помимо тематических праздников в ДОУ, у себя в группе мы проводили свои мини – развлечения. Устраивали «Праздник елочки»</vt:lpstr>
      <vt:lpstr>Слайд 7</vt:lpstr>
      <vt:lpstr>Записывали видеообращение с поздравлением 8 марта для дорогих и любимых мамочек.</vt:lpstr>
      <vt:lpstr>Ко «Дню космонавтики» в приемной группы был организован планетарий для детей</vt:lpstr>
      <vt:lpstr>К празднику святой пасхи раскрашивали яйца</vt:lpstr>
      <vt:lpstr>К празднику святой пасхи раскрашивали яйца</vt:lpstr>
      <vt:lpstr>Ко дню пожарного водили детей на экскурсию в пожарную часть, где наглядно увидели всю опасную работу борцов с огнем.</vt:lpstr>
      <vt:lpstr>Слайд 13</vt:lpstr>
      <vt:lpstr>К 9 мая в рамках педагогического проекта «Мир без войны» ходили на экскурсию к памятнику «Танк», а потом его лепили </vt:lpstr>
      <vt:lpstr>Несмотря на маленький возраст наши воспитанники за 4 месяца поучаствовали в 3 больших мероприятиях. Педагогический проект «Быт русской деревни» который был представлен на районный конкурс «Воспитатель года  -2017» и занял первое место</vt:lpstr>
      <vt:lpstr>Слайд 16</vt:lpstr>
      <vt:lpstr>Открытое занятие «Малыши спешат на помощь» в рамках проводимого районного методического объединения</vt:lpstr>
      <vt:lpstr>Игра – викторина «Знатоки Забайкальского края» в рамках аттестации педагога, с целью присвоения 1 категории</vt:lpstr>
      <vt:lpstr>Игра – викторина «Знатоки Забайкальского края» в рамках аттестации педагога, с целью присвоения 1 категории</vt:lpstr>
      <vt:lpstr>Спортивный квест «В поисках пиратского клада»</vt:lpstr>
      <vt:lpstr>Спортивный квест «В поисках пиратского клада»</vt:lpstr>
      <vt:lpstr>Спортивный квест «В поисках пиратского клада»</vt:lpstr>
      <vt:lpstr>Слаженная работа администрации, педагогов и родителей позволяет добиться хороших результатов в деле воспитания наших воспитанников.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Comp</cp:lastModifiedBy>
  <cp:revision>24</cp:revision>
  <dcterms:created xsi:type="dcterms:W3CDTF">2015-03-07T19:17:17Z</dcterms:created>
  <dcterms:modified xsi:type="dcterms:W3CDTF">2017-05-22T11:46:06Z</dcterms:modified>
</cp:coreProperties>
</file>