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D5C7C-12FD-421E-AA1A-6A48EF8ECAC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F19CB0-B6CD-429E-9D41-5E51DFDBC0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357166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Светлячок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п.г.т.Атамановка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the-street-of-twins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54" y="3071810"/>
            <a:ext cx="283609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15206" cy="54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714357"/>
            <a:ext cx="900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осуществляется как в группах, так  и на воздухе. Группы имеют отдельный вход. Каждая из  групп располагается в изолированном помещении – групповой ячейке. В состав  каждой группы входят: приёмная, групповая,   спальня, туалетная комната.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20160819_103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61125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160819_1057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2010"/>
            <a:ext cx="7929618" cy="593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160819_105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85893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160819_105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286776" cy="515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0160819_113027"/>
          <p:cNvPicPr>
            <a:picLocks noChangeAspect="1" noChangeArrowheads="1"/>
          </p:cNvPicPr>
          <p:nvPr/>
        </p:nvPicPr>
        <p:blipFill>
          <a:blip r:embed="rId2"/>
          <a:srcRect l="8861"/>
          <a:stretch>
            <a:fillRect/>
          </a:stretch>
        </p:blipFill>
        <p:spPr bwMode="auto">
          <a:xfrm>
            <a:off x="111268" y="1285860"/>
            <a:ext cx="903273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721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комплекс представлен следующими кабинетами: кабинет заведующего, методический кабинет, кабинет педагога-психолога, физкультурный зал, музыкальный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20160729_102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947134" cy="522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819_105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71942"/>
            <a:ext cx="4681548" cy="263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60819_105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500174"/>
            <a:ext cx="4699001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Оздоровительный лечебно-профилактический комплекс представлен медицинским, процедурным кабинетом и изолятором</a:t>
            </a:r>
            <a:r>
              <a:rPr lang="ru-RU" dirty="0">
                <a:solidFill>
                  <a:srgbClr val="002060"/>
                </a:solidFill>
              </a:rPr>
              <a:t>.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4" name="Picture 2" descr="20160819_125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520699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20160819_125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326076" cy="243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20160819_125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3071834" cy="54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Организация  питания  детей в  детском саду - немаловажный фактор сохранения здоровья  дошкольников. Данному вопросу в ДОУ уделяется большое внимание.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4818" name="Picture 2" descr="20160819_110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6902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20160819_110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4714908" cy="265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20160819_110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357298"/>
            <a:ext cx="3000396" cy="532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ДОУ имеется прачечный комплекс. Он состоит из 3х помещений , где находятся промышленные прачечные машины ,( Стиральная, Центрифуга, Каток гладильный. 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20160819_111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3429024" cy="57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20160819_111023"/>
          <p:cNvPicPr>
            <a:picLocks noChangeAspect="1" noChangeArrowheads="1"/>
          </p:cNvPicPr>
          <p:nvPr/>
        </p:nvPicPr>
        <p:blipFill>
          <a:blip r:embed="rId3"/>
          <a:srcRect t="7065"/>
          <a:stretch>
            <a:fillRect/>
          </a:stretch>
        </p:blipFill>
        <p:spPr bwMode="auto">
          <a:xfrm>
            <a:off x="0" y="2357430"/>
            <a:ext cx="5572164" cy="329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60819_074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02483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819_111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35771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19_105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72008"/>
            <a:ext cx="40005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0819_105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79950" y="2293950"/>
            <a:ext cx="5841984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60819_105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5207004" cy="29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214290"/>
            <a:ext cx="555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ДОО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85728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000108"/>
          <a:ext cx="7682121" cy="5603899"/>
        </p:xfrm>
        <a:graphic>
          <a:graphicData uri="http://schemas.openxmlformats.org/drawingml/2006/table">
            <a:tbl>
              <a:tblPr/>
              <a:tblGrid>
                <a:gridCol w="342440"/>
                <a:gridCol w="4467427"/>
                <a:gridCol w="1651723"/>
                <a:gridCol w="1220531"/>
              </a:tblGrid>
              <a:tr h="317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№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Критерии оценки качества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количество</a:t>
                      </a: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%</a:t>
                      </a: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16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МДОУ укомплектовано педагогическими кадрами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8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Образовательный ценз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Высшее образование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Среднее специальное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Проходят обучение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33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Квалификация</a:t>
                      </a: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высшая категория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первая категория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вторая категория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соответствие должности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без категории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39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8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Стаж</a:t>
                      </a: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до 5 лет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до 15 лет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55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Повышение квалификации (прохождение курсовой подготовки за последние 3 года)</a:t>
                      </a:r>
                      <a:endParaRPr lang="ru-RU" sz="1200" kern="5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928670"/>
            <a:ext cx="8715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Финансовые ресурсы ДОУ и их использование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Источниками формирования финансовых ресурсов ДОУ являются: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бюджетные средства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- это финансы, выделяемые из муниципального бюджета. В 2015-2016 учебном году из муниципального бюджета финансировались: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заработная  плата  работников ДОУ;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Установка пожарных лестниц.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первичными средствами пожаротушения;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чистящие и моющие средства;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частичная оплата коммунальных услуг что ведет закрытию и блокировки счетов учреждения. ( за тепло, вода, электроэнергия, телефонные разговоры. Медицинские осмотр);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продукты питания;                                                              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- и ряд других позиций.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1142984"/>
            <a:ext cx="76438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Задачи на 2016– 2017 учебный год: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Продолжать работу по сохранению и укреплению здоровья детей физического и психического, через комплексный подход, посредством интеграции образовательных областей.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Развивать у воспитанников дошкольного учреждения познавательный интерес, умение анализировать и обобщать, средствами поисково-исследовательской деятельности в процессе проведения учебных исследований с воспитанниками.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Организация развивающей предметно-пространственной среды в соответствии с требованиями ФГОС ДО.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ejaVu Sans" charset="-52"/>
                <a:cs typeface="Times New Roman" pitchFamily="18" charset="0"/>
              </a:rPr>
              <a:t>Развитие системы взаимодействия с семьями воспитанников в соответствии с требованиями ФГОС ДО.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727" y="785794"/>
            <a:ext cx="9167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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fent_l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4286256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60819_105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55585"/>
            <a:ext cx="8715404" cy="490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857232"/>
            <a:ext cx="537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функционирует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SC01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16800"/>
            <a:ext cx="6716453" cy="504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01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66854"/>
            <a:ext cx="6643734" cy="499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" descr="http://svetlaychok.ulcraft.com/uploads/s/r/1/d/r1dsjq14kgna/img/full_6FCRFi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983797" cy="54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AM_3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1714488"/>
            <a:ext cx="4500594" cy="337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SAM_3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ДОО разработана система внутреннего обучения по введению ФГОС в ДОО, через семинары, практикумы, педагогический совет и в течении всего учебного года в детском саду работала школа </a:t>
            </a:r>
            <a:r>
              <a:rPr lang="ru-RU" sz="2000" dirty="0" err="1" smtClean="0">
                <a:solidFill>
                  <a:srgbClr val="002060"/>
                </a:solidFill>
              </a:rPr>
              <a:t>креативного</a:t>
            </a:r>
            <a:r>
              <a:rPr lang="ru-RU" sz="2000" dirty="0" smtClean="0">
                <a:solidFill>
                  <a:srgbClr val="002060"/>
                </a:solidFill>
              </a:rPr>
              <a:t> педагога.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SAM_3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4214842" cy="315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60720_10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21779"/>
            <a:ext cx="3857652" cy="513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20160720_104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27628"/>
            <a:ext cx="3513148" cy="533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500034" y="71435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Педагоги стремятся сделать жизнь детей в детском саду насыщенной, интересной и познавательной.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020" y="571480"/>
            <a:ext cx="863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Условия осуществления образовательного процесса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214422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обеспечения прогулок и физического  развития детей  на территории оборудованы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игровых  площадок. Где за  каждой возрастной группой закреплен игровой участок. На участке имеются согласно возрасту разные развивающие игровые комплексы.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DSC02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86124"/>
            <a:ext cx="446583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SC02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286248" cy="32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480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Владимеровна</dc:creator>
  <cp:lastModifiedBy>PK41</cp:lastModifiedBy>
  <cp:revision>25</cp:revision>
  <dcterms:created xsi:type="dcterms:W3CDTF">2016-08-23T00:12:06Z</dcterms:created>
  <dcterms:modified xsi:type="dcterms:W3CDTF">2019-01-31T01:38:44Z</dcterms:modified>
</cp:coreProperties>
</file>