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1"/>
  </p:notesMasterIdLst>
  <p:sldIdLst>
    <p:sldId id="256" r:id="rId2"/>
    <p:sldId id="257" r:id="rId3"/>
    <p:sldId id="268" r:id="rId4"/>
    <p:sldId id="275" r:id="rId5"/>
    <p:sldId id="258" r:id="rId6"/>
    <p:sldId id="260" r:id="rId7"/>
    <p:sldId id="261" r:id="rId8"/>
    <p:sldId id="272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AA600"/>
    <a:srgbClr val="009900"/>
    <a:srgbClr val="660066"/>
    <a:srgbClr val="080808"/>
    <a:srgbClr val="000000"/>
    <a:srgbClr val="FFFF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70F752-4180-4E62-A261-B2F4EE44BC4C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B64015-5234-4FD9-B3B6-3250F63AE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37D2F3-888E-4D34-8E37-593A415FAB3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42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3A60-E61F-448A-8BC6-757C06C50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FAF5B-5265-47EF-87CC-F9E39E213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C5A24-10B4-4255-A263-01019EF04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B6B9-34AA-4022-8A4B-0357E6CAA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D306-6C7E-44C1-94DB-D05D730B3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155E4-8428-4BD4-BFBD-800D595E2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A4C75-2019-428F-A5E6-02BAC5D27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9F99E-FD4A-4C60-9569-19B4CD9A1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480C-E0EF-4CD2-9052-85428BB2F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1DBC4-120B-4EAB-8E1D-ED1884923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22C76-C62D-4081-B107-15D348F70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32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6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6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6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6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6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2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4FDC15E-3A03-4917-9D16-B1E316134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79" r:id="rId2"/>
    <p:sldLayoutId id="2147483878" r:id="rId3"/>
    <p:sldLayoutId id="2147483877" r:id="rId4"/>
    <p:sldLayoutId id="2147483876" r:id="rId5"/>
    <p:sldLayoutId id="2147483875" r:id="rId6"/>
    <p:sldLayoutId id="2147483874" r:id="rId7"/>
    <p:sldLayoutId id="2147483873" r:id="rId8"/>
    <p:sldLayoutId id="2147483872" r:id="rId9"/>
    <p:sldLayoutId id="2147483871" r:id="rId10"/>
    <p:sldLayoutId id="2147483870" r:id="rId11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500063"/>
            <a:ext cx="7777163" cy="12144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Monotype Corsiva" pitchFamily="66" charset="0"/>
              </a:rPr>
              <a:t>Спички – не игрушки</a:t>
            </a:r>
            <a:br>
              <a:rPr lang="ru-RU" sz="4000" dirty="0" smtClean="0">
                <a:latin typeface="Monotype Corsiva" pitchFamily="66" charset="0"/>
              </a:rPr>
            </a:br>
            <a:endParaRPr lang="ru-RU" sz="4000" dirty="0" smtClean="0"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84313"/>
            <a:ext cx="9036050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u="sng" dirty="0" smtClean="0"/>
              <a:t> </a:t>
            </a:r>
            <a:endParaRPr lang="ru-RU" sz="2000" dirty="0" smtClean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07950" y="357188"/>
            <a:ext cx="8856663" cy="63119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85725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u="sng" dirty="0" smtClean="0">
                <a:latin typeface="Monotype Corsiva" pitchFamily="66" charset="0"/>
              </a:rPr>
              <a:t/>
            </a:r>
            <a:br>
              <a:rPr lang="ru-RU" sz="4000" u="sng" dirty="0" smtClean="0">
                <a:latin typeface="Monotype Corsiva" pitchFamily="66" charset="0"/>
              </a:rPr>
            </a:br>
            <a:r>
              <a:rPr lang="ru-RU" sz="4000" u="sng" dirty="0" smtClean="0">
                <a:latin typeface="Monotype Corsiva" pitchFamily="66" charset="0"/>
              </a:rPr>
              <a:t/>
            </a:r>
            <a:br>
              <a:rPr lang="ru-RU" sz="4000" u="sng" dirty="0" smtClean="0">
                <a:latin typeface="Monotype Corsiva" pitchFamily="66" charset="0"/>
              </a:rPr>
            </a:br>
            <a:endParaRPr lang="ru-RU" sz="4000" dirty="0" smtClean="0">
              <a:latin typeface="Monotype Corsiva" pitchFamily="66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448300"/>
          </a:xfrm>
        </p:spPr>
        <p:txBody>
          <a:bodyPr/>
          <a:lstStyle/>
          <a:p>
            <a:pPr indent="-254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500" b="1" i="1" u="sng" dirty="0" smtClean="0"/>
          </a:p>
          <a:p>
            <a:pPr indent="-254000"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endParaRPr lang="ru-RU" sz="2500" dirty="0" smtClean="0"/>
          </a:p>
          <a:p>
            <a:pPr indent="-254000"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Char char="v"/>
              <a:defRPr/>
            </a:pPr>
            <a:endParaRPr lang="ru-RU" sz="2800" b="1" dirty="0" smtClean="0"/>
          </a:p>
          <a:p>
            <a:pPr indent="-254000"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ru-RU" sz="2500" dirty="0" smtClean="0"/>
              <a:t> </a:t>
            </a:r>
          </a:p>
          <a:p>
            <a:pPr indent="-254000"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Char char="v"/>
              <a:defRPr/>
            </a:pPr>
            <a:endParaRPr lang="ru-RU" sz="3500" dirty="0" smtClean="0"/>
          </a:p>
          <a:p>
            <a:pPr indent="-254000"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endParaRPr lang="ru-RU" sz="2500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7950" y="260350"/>
            <a:ext cx="8928100" cy="62642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8786812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71462"/>
          </a:xfrm>
        </p:spPr>
        <p:txBody>
          <a:bodyPr/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68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endParaRPr lang="ru-RU" sz="29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endParaRPr lang="ru-RU" sz="3300" dirty="0" smtClean="0"/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None/>
              <a:defRPr/>
            </a:pPr>
            <a:endParaRPr lang="ru-RU" sz="33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7950" y="260350"/>
            <a:ext cx="8928100" cy="62642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87153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000375"/>
            <a:ext cx="8543925" cy="1579563"/>
          </a:xfrm>
        </p:spPr>
        <p:txBody>
          <a:bodyPr/>
          <a:lstStyle/>
          <a:p>
            <a:pPr>
              <a:defRPr/>
            </a:pP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715375" cy="4929187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ru-RU" dirty="0" smtClean="0"/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ru-RU" dirty="0" smtClean="0"/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7950" y="142875"/>
            <a:ext cx="8928100" cy="65722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9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871537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1206500"/>
          </a:xfrm>
        </p:spPr>
        <p:txBody>
          <a:bodyPr/>
          <a:lstStyle/>
          <a:p>
            <a:pPr eaLnBrk="1" hangingPunct="1">
              <a:defRPr/>
            </a:pPr>
            <a:r>
              <a:rPr lang="ru-RU" sz="4500" b="0" dirty="0" smtClean="0">
                <a:latin typeface="Monotype Corsiva" pitchFamily="66" charset="0"/>
              </a:rPr>
              <a:t/>
            </a:r>
            <a:br>
              <a:rPr lang="ru-RU" sz="4500" b="0" dirty="0" smtClean="0">
                <a:latin typeface="Monotype Corsiva" pitchFamily="66" charset="0"/>
              </a:rPr>
            </a:br>
            <a:endParaRPr lang="ru-RU" sz="4500" b="0" dirty="0" smtClean="0">
              <a:latin typeface="Monotype Corsiva" pitchFamily="66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 </a:t>
            </a:r>
            <a:endParaRPr lang="ru-RU" b="1" u="sng" dirty="0" smtClean="0"/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42875" y="285750"/>
            <a:ext cx="8748713" cy="64293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3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"/>
            <a:ext cx="864393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91513" cy="6238875"/>
          </a:xfrm>
          <a:ln w="88900" cmpd="tri"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ru-RU" sz="3500" dirty="0" smtClean="0"/>
          </a:p>
        </p:txBody>
      </p:sp>
      <p:pic>
        <p:nvPicPr>
          <p:cNvPr id="8195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2153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>
              <a:latin typeface="Monotype Corsiva" pitchFamily="66" charset="0"/>
            </a:endParaRPr>
          </a:p>
        </p:txBody>
      </p:sp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107950" y="188913"/>
            <a:ext cx="8785225" cy="64547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86439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3" name="Rectangle 12"/>
          <p:cNvSpPr>
            <a:spLocks noChangeArrowheads="1"/>
          </p:cNvSpPr>
          <p:nvPr/>
        </p:nvSpPr>
        <p:spPr bwMode="auto">
          <a:xfrm>
            <a:off x="107950" y="188913"/>
            <a:ext cx="8785225" cy="64547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43063" y="5429250"/>
            <a:ext cx="5786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>
              <a:solidFill>
                <a:srgbClr val="FFFFFF"/>
              </a:solidFill>
              <a:latin typeface="Monotype Corsiva" pitchFamily="66" charset="0"/>
            </a:endParaRPr>
          </a:p>
          <a:p>
            <a:pPr algn="ctr"/>
            <a:endParaRPr lang="ru-RU" sz="4000" b="1">
              <a:solidFill>
                <a:srgbClr val="FFFFFF"/>
              </a:solidFill>
              <a:latin typeface="Monotype Corsiva" pitchFamily="66" charset="0"/>
            </a:endParaRPr>
          </a:p>
        </p:txBody>
      </p:sp>
      <p:pic>
        <p:nvPicPr>
          <p:cNvPr id="10245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57188"/>
            <a:ext cx="864393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107950" y="188913"/>
            <a:ext cx="8785225" cy="64547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8643937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690</TotalTime>
  <Words>9</Words>
  <Application>Microsoft Office PowerPoint</Application>
  <PresentationFormat>Экран (4:3)</PresentationFormat>
  <Paragraphs>14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Wingdings</vt:lpstr>
      <vt:lpstr>Calibri</vt:lpstr>
      <vt:lpstr>Monotype Corsiva</vt:lpstr>
      <vt:lpstr>Клен</vt:lpstr>
      <vt:lpstr>Спички – не игрушки </vt:lpstr>
      <vt:lpstr>  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подходы к социально-личностному развитию дошкольников</dc:title>
  <dc:creator>1</dc:creator>
  <cp:lastModifiedBy>401</cp:lastModifiedBy>
  <cp:revision>63</cp:revision>
  <dcterms:created xsi:type="dcterms:W3CDTF">2009-03-24T14:22:31Z</dcterms:created>
  <dcterms:modified xsi:type="dcterms:W3CDTF">2015-08-06T22:05:05Z</dcterms:modified>
</cp:coreProperties>
</file>