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72" r:id="rId7"/>
    <p:sldId id="273" r:id="rId8"/>
    <p:sldId id="261" r:id="rId9"/>
    <p:sldId id="274" r:id="rId10"/>
    <p:sldId id="262" r:id="rId11"/>
    <p:sldId id="275" r:id="rId12"/>
    <p:sldId id="263" r:id="rId13"/>
    <p:sldId id="276" r:id="rId14"/>
    <p:sldId id="265" r:id="rId15"/>
    <p:sldId id="277" r:id="rId16"/>
    <p:sldId id="268" r:id="rId17"/>
    <p:sldId id="278" r:id="rId18"/>
    <p:sldId id="279" r:id="rId19"/>
    <p:sldId id="270" r:id="rId20"/>
    <p:sldId id="271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8" r:id="rId32"/>
    <p:sldId id="300" r:id="rId33"/>
    <p:sldId id="299" r:id="rId34"/>
    <p:sldId id="301" r:id="rId35"/>
    <p:sldId id="292" r:id="rId36"/>
    <p:sldId id="293" r:id="rId37"/>
    <p:sldId id="294" r:id="rId38"/>
    <p:sldId id="295" r:id="rId39"/>
    <p:sldId id="296" r:id="rId40"/>
    <p:sldId id="29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2C811-76C9-4228-9B86-9BDEB7E88876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A1DC4-A31D-4FFC-82F6-754B8AE29C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14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201" y="116632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ГОДОВОЙ ОТЧЕТ ВТОРОЙ МЛАДШЕЙ ГРУППЫ «СВЕТЛЯЧКИ» 2017-2018 ГГ.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1026" name="Picture 2" descr="https://cdn2.arhivurokov.ru/viewImage.php?image=http://dou126.sochi-schools.ru/wp-content/uploads/2017/03/image-8-768x4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857364"/>
            <a:ext cx="7315200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92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</a:rPr>
              <a:t>Музыкальные занятия любят малыши. </a:t>
            </a:r>
            <a:endParaRPr lang="ru-RU" sz="2800" b="1" dirty="0" smtClean="0">
              <a:solidFill>
                <a:srgbClr val="000066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0066"/>
                </a:solidFill>
              </a:rPr>
              <a:t>Здесь </a:t>
            </a:r>
            <a:r>
              <a:rPr lang="ru-RU" sz="2800" b="1" dirty="0">
                <a:solidFill>
                  <a:srgbClr val="000066"/>
                </a:solidFill>
              </a:rPr>
              <a:t>танцуют, развлекаются и играют от души. Композиторов различных изучают дети тут. </a:t>
            </a:r>
            <a:endParaRPr lang="ru-RU" sz="2800" b="1" dirty="0" smtClean="0">
              <a:solidFill>
                <a:srgbClr val="000066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0066"/>
                </a:solidFill>
              </a:rPr>
              <a:t>Вместе </a:t>
            </a:r>
            <a:r>
              <a:rPr lang="ru-RU" sz="2800" b="1" dirty="0">
                <a:solidFill>
                  <a:srgbClr val="000066"/>
                </a:solidFill>
              </a:rPr>
              <a:t>с песней, вместе с пляской, вместе с музыкой растут. </a:t>
            </a:r>
          </a:p>
        </p:txBody>
      </p:sp>
      <p:pic>
        <p:nvPicPr>
          <p:cNvPr id="7170" name="Picture 2" descr="http://ds90.detsad.tver.ru/wp-content/uploads/sites/126/2018/03/consultacii_muz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571612"/>
            <a:ext cx="6572296" cy="4552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9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4" y="1628800"/>
            <a:ext cx="2841780" cy="3789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42" y="1628801"/>
            <a:ext cx="2841780" cy="3789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28800"/>
            <a:ext cx="284178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13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56886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66"/>
                </a:solidFill>
              </a:rPr>
              <a:t>Физкультуру очень любим.</a:t>
            </a:r>
          </a:p>
          <a:p>
            <a:r>
              <a:rPr lang="ru-RU" sz="3200" b="1" dirty="0" smtClean="0">
                <a:solidFill>
                  <a:srgbClr val="000066"/>
                </a:solidFill>
              </a:rPr>
              <a:t>Бегать, прыгать и играть</a:t>
            </a:r>
          </a:p>
          <a:p>
            <a:r>
              <a:rPr lang="ru-RU" sz="3200" b="1" dirty="0" smtClean="0">
                <a:solidFill>
                  <a:srgbClr val="000066"/>
                </a:solidFill>
              </a:rPr>
              <a:t>Если очень будет нужно</a:t>
            </a:r>
          </a:p>
          <a:p>
            <a:r>
              <a:rPr lang="ru-RU" sz="3200" b="1" dirty="0" smtClean="0">
                <a:solidFill>
                  <a:srgbClr val="000066"/>
                </a:solidFill>
              </a:rPr>
              <a:t>Можем все рекорды взять!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8194" name="Picture 2" descr="https://i.pinimg.com/736x/67/e9/7d/67e97de5e19f716671e49c2da0481524--clipart-bab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912" y1="17687" x2="17143" y2="32823"/>
                        <a14:foregroundMark x1="30340" y1="57993" x2="32381" y2="65986"/>
                        <a14:foregroundMark x1="7483" y1="30272" x2="10068" y2="41497"/>
                        <a14:foregroundMark x1="11020" y1="22959" x2="7891" y2="26531"/>
                        <a14:foregroundMark x1="17959" y1="16156" x2="28844" y2="11395"/>
                        <a14:foregroundMark x1="73878" y1="15986" x2="74558" y2="62245"/>
                        <a14:foregroundMark x1="70204" y1="16156" x2="86259" y2="16156"/>
                        <a14:foregroundMark x1="89796" y1="19558" x2="89796" y2="40306"/>
                        <a14:foregroundMark x1="73333" y1="13095" x2="78367" y2="11054"/>
                        <a14:foregroundMark x1="69796" y1="55272" x2="74830" y2="73810"/>
                        <a14:foregroundMark x1="78639" y1="79422" x2="83129" y2="92517"/>
                        <a14:foregroundMark x1="70068" y1="93197" x2="72789" y2="82823"/>
                        <a14:foregroundMark x1="28844" y1="90986" x2="28844" y2="83844"/>
                        <a14:foregroundMark x1="16871" y1="81973" x2="24082" y2="77891"/>
                        <a14:foregroundMark x1="28844" y1="69558" x2="31293" y2="51871"/>
                        <a14:foregroundMark x1="36190" y1="63435" x2="34422" y2="54932"/>
                        <a14:foregroundMark x1="30204" y1="35034" x2="26667" y2="36735"/>
                        <a14:foregroundMark x1="34014" y1="29422" x2="36190" y2="33333"/>
                        <a14:foregroundMark x1="30068" y1="21088" x2="34694" y2="13435"/>
                        <a14:foregroundMark x1="70204" y1="14796" x2="66531" y2="18707"/>
                        <a14:foregroundMark x1="60816" y1="32483" x2="57415" y2="44218"/>
                        <a14:foregroundMark x1="9660" y1="21259" x2="13061" y2="2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2204864"/>
            <a:ext cx="5344691" cy="42757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80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5532"/>
            <a:ext cx="4749191" cy="2671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6" y="325532"/>
            <a:ext cx="3419429" cy="6078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33097"/>
            <a:ext cx="4749191" cy="26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78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892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</a:rPr>
              <a:t>Знаем, знаем – да, да, да!</a:t>
            </a:r>
          </a:p>
          <a:p>
            <a:r>
              <a:rPr lang="ru-RU" sz="2400" b="1" dirty="0" smtClean="0">
                <a:solidFill>
                  <a:srgbClr val="000066"/>
                </a:solidFill>
              </a:rPr>
              <a:t>В кране прячется вода!</a:t>
            </a:r>
          </a:p>
          <a:p>
            <a:r>
              <a:rPr lang="ru-RU" sz="2400" b="1" dirty="0" smtClean="0">
                <a:solidFill>
                  <a:srgbClr val="000066"/>
                </a:solidFill>
              </a:rPr>
              <a:t>Выходи, водица,</a:t>
            </a:r>
          </a:p>
          <a:p>
            <a:r>
              <a:rPr lang="ru-RU" sz="2400" b="1" dirty="0" smtClean="0">
                <a:solidFill>
                  <a:srgbClr val="000066"/>
                </a:solidFill>
              </a:rPr>
              <a:t>Мы пришли умыться!</a:t>
            </a:r>
          </a:p>
          <a:p>
            <a:endParaRPr lang="ru-RU" sz="3600" dirty="0" smtClean="0"/>
          </a:p>
        </p:txBody>
      </p:sp>
      <p:pic>
        <p:nvPicPr>
          <p:cNvPr id="10242" name="Picture 2" descr="http://www.detsadd.narod.ru/risunki/ZO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046540"/>
            <a:ext cx="5000659" cy="5821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6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2657894" cy="4725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6"/>
            <a:ext cx="2657894" cy="4725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17" y="1052736"/>
            <a:ext cx="265789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0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3960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66"/>
                </a:solidFill>
              </a:rPr>
              <a:t>Просыпаются ребята, 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Нам </a:t>
            </a:r>
            <a:r>
              <a:rPr lang="ru-RU" sz="2000" b="1" dirty="0">
                <a:solidFill>
                  <a:srgbClr val="000066"/>
                </a:solidFill>
              </a:rPr>
              <a:t>уже пора вставать. 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Мы </a:t>
            </a:r>
            <a:r>
              <a:rPr lang="ru-RU" sz="2000" b="1" dirty="0">
                <a:solidFill>
                  <a:srgbClr val="000066"/>
                </a:solidFill>
              </a:rPr>
              <a:t>совсем не лежебоки, 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Любим </a:t>
            </a:r>
            <a:r>
              <a:rPr lang="ru-RU" sz="2000" b="1" dirty="0">
                <a:solidFill>
                  <a:srgbClr val="000066"/>
                </a:solidFill>
              </a:rPr>
              <a:t>мы играть, плясать. Потянулись - раз, два, три Улыбнулись – посмотри. 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Ручки </a:t>
            </a:r>
            <a:r>
              <a:rPr lang="ru-RU" sz="2000" b="1" dirty="0">
                <a:solidFill>
                  <a:srgbClr val="000066"/>
                </a:solidFill>
              </a:rPr>
              <a:t>к потолку подняли 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Ими </a:t>
            </a:r>
            <a:r>
              <a:rPr lang="ru-RU" sz="2000" b="1" dirty="0">
                <a:solidFill>
                  <a:srgbClr val="000066"/>
                </a:solidFill>
              </a:rPr>
              <a:t>дружно помахали. 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И </a:t>
            </a:r>
            <a:r>
              <a:rPr lang="ru-RU" sz="2000" b="1" dirty="0">
                <a:solidFill>
                  <a:srgbClr val="000066"/>
                </a:solidFill>
              </a:rPr>
              <a:t>головку повернём мы 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Вправо</a:t>
            </a:r>
            <a:r>
              <a:rPr lang="ru-RU" sz="2000" b="1" dirty="0">
                <a:solidFill>
                  <a:srgbClr val="000066"/>
                </a:solidFill>
              </a:rPr>
              <a:t>, влево, вверх и вниз. </a:t>
            </a:r>
          </a:p>
          <a:p>
            <a:r>
              <a:rPr lang="ru-RU" sz="2000" b="1" dirty="0" smtClean="0">
                <a:solidFill>
                  <a:srgbClr val="000066"/>
                </a:solidFill>
              </a:rPr>
              <a:t>Тут </a:t>
            </a:r>
            <a:r>
              <a:rPr lang="ru-RU" sz="2000" b="1" dirty="0">
                <a:solidFill>
                  <a:srgbClr val="000066"/>
                </a:solidFill>
              </a:rPr>
              <a:t>проснулись наши ножки, Зашагали по дорожке. 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Мы </a:t>
            </a:r>
            <a:r>
              <a:rPr lang="ru-RU" sz="2000" b="1" dirty="0">
                <a:solidFill>
                  <a:srgbClr val="000066"/>
                </a:solidFill>
              </a:rPr>
              <a:t>к водичке подойдём 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r>
              <a:rPr lang="ru-RU" sz="2000" b="1" dirty="0" smtClean="0">
                <a:solidFill>
                  <a:srgbClr val="000066"/>
                </a:solidFill>
              </a:rPr>
              <a:t>Глазки </a:t>
            </a:r>
            <a:r>
              <a:rPr lang="ru-RU" sz="2000" b="1" dirty="0">
                <a:solidFill>
                  <a:srgbClr val="000066"/>
                </a:solidFill>
              </a:rPr>
              <a:t>моем, щёчки трём Окончательно проснулись, Весело всем улыбнулись. </a:t>
            </a:r>
          </a:p>
        </p:txBody>
      </p:sp>
      <p:pic>
        <p:nvPicPr>
          <p:cNvPr id="13314" name="Picture 2" descr="http://sarovchata.ru/wa-data/public/shop/products/30/97/9730/images/15525/15525.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643050"/>
            <a:ext cx="4000528" cy="44049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857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3715976" cy="24773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84985"/>
            <a:ext cx="3715976" cy="2477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84985"/>
            <a:ext cx="3715976" cy="2477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3715976" cy="24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7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7"/>
            <a:ext cx="3716855" cy="24779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0686"/>
            <a:ext cx="3716855" cy="2477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18" y="3356992"/>
            <a:ext cx="3672408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61111"/>
            <a:ext cx="3728315" cy="24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89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0"/>
            <a:ext cx="51125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66"/>
                </a:solidFill>
              </a:rPr>
              <a:t>Группа вышла одеваться,</a:t>
            </a:r>
          </a:p>
          <a:p>
            <a:r>
              <a:rPr lang="ru-RU" sz="3200" b="1" dirty="0" smtClean="0">
                <a:solidFill>
                  <a:srgbClr val="000066"/>
                </a:solidFill>
              </a:rPr>
              <a:t>На прогулку собираться,</a:t>
            </a:r>
          </a:p>
          <a:p>
            <a:r>
              <a:rPr lang="ru-RU" sz="3200" b="1" dirty="0" smtClean="0">
                <a:solidFill>
                  <a:srgbClr val="000066"/>
                </a:solidFill>
              </a:rPr>
              <a:t>Дожидаться пап и мам.</a:t>
            </a:r>
          </a:p>
          <a:p>
            <a:r>
              <a:rPr lang="ru-RU" sz="3200" b="1" dirty="0" smtClean="0">
                <a:solidFill>
                  <a:srgbClr val="000066"/>
                </a:solidFill>
              </a:rPr>
              <a:t>А потом и по домам </a:t>
            </a:r>
          </a:p>
          <a:p>
            <a:endParaRPr lang="ru-RU" sz="3600" dirty="0" smtClean="0"/>
          </a:p>
        </p:txBody>
      </p:sp>
      <p:pic>
        <p:nvPicPr>
          <p:cNvPr id="15362" name="Picture 2" descr="http://d11118.edu35.ru/images/kartinki-dlya-perezentatsiy-po-fizo-det-sapd-53440-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6048672" cy="42703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6808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s.likengo.ru/uploads/albums/12/f5/d4e3b4961c7e7f8489bf81586b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" r="42498"/>
          <a:stretch/>
        </p:blipFill>
        <p:spPr bwMode="auto">
          <a:xfrm>
            <a:off x="4500562" y="1000108"/>
            <a:ext cx="4214842" cy="5341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79295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Детский садик «Светлячок" 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Зажигает огонёк, 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Огонёк в душе ребят, 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Шаловливых дошколят. 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Он не гаснет ни когда, 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Радость всем несёт всегда, 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Освещает жизни путь, 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Не даёт с него свернуть!!!!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75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888432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764704"/>
            <a:ext cx="3888432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3888432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3573016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3780420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3780420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3780420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501008"/>
            <a:ext cx="3780421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08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16279"/>
            <a:ext cx="2567651" cy="3423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00808"/>
            <a:ext cx="2567651" cy="3423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16279"/>
            <a:ext cx="2592289" cy="3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6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Чтоб вокруг красиво было, 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Дворник подметает двор.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Без шампуня и без мыла,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Убирает грязь и сор.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48880"/>
            <a:ext cx="380419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7"/>
            <a:ext cx="3744416" cy="49925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3744416" cy="49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10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4700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Чистые полотенца для носа и щечек,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Сухие простынки для сладкого сна,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Всё эта работа натруженных ручек,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Хоть незаметна бывает она.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Не порошок из телерекламы,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Не </a:t>
            </a:r>
            <a:r>
              <a:rPr lang="ru-RU" sz="2000" b="1" dirty="0" err="1" smtClean="0">
                <a:solidFill>
                  <a:srgbClr val="7030A0"/>
                </a:solidFill>
              </a:rPr>
              <a:t>суперстиралка</a:t>
            </a:r>
            <a:r>
              <a:rPr lang="ru-RU" sz="2000" b="1" dirty="0" smtClean="0">
                <a:solidFill>
                  <a:srgbClr val="7030A0"/>
                </a:solidFill>
              </a:rPr>
              <a:t> и не вода,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А наша прачка, все это время,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Заботилась, что бы была чистота.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98" y="2996952"/>
            <a:ext cx="3351524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17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960440" cy="5280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3960440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2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3955368" cy="5273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3960440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Очень любим мы лепить, </a:t>
            </a: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Рисовать </a:t>
            </a:r>
            <a:r>
              <a:rPr lang="ru-RU" sz="3200" b="1" dirty="0">
                <a:solidFill>
                  <a:srgbClr val="7030A0"/>
                </a:solidFill>
              </a:rPr>
              <a:t>и красить! </a:t>
            </a: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Так </a:t>
            </a:r>
            <a:r>
              <a:rPr lang="ru-RU" sz="3200" b="1" dirty="0">
                <a:solidFill>
                  <a:srgbClr val="7030A0"/>
                </a:solidFill>
              </a:rPr>
              <a:t>стараемся, друзья, </a:t>
            </a: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Что </a:t>
            </a:r>
            <a:r>
              <a:rPr lang="ru-RU" sz="3200" b="1" dirty="0">
                <a:solidFill>
                  <a:srgbClr val="7030A0"/>
                </a:solidFill>
              </a:rPr>
              <a:t>порой отмыть нельзя!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99500"/>
            <a:ext cx="3960440" cy="42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0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933800" cy="5245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3960440" cy="52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3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6559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66"/>
                </a:solidFill>
              </a:rPr>
              <a:t>В течении года дети развивались согласно возрасту, осваивали программный материал и показали позитивную динамику по всем направлениям развития</a:t>
            </a:r>
            <a:endParaRPr lang="ru-RU" sz="3600" b="1" dirty="0">
              <a:solidFill>
                <a:srgbClr val="000066"/>
              </a:solidFill>
            </a:endParaRPr>
          </a:p>
        </p:txBody>
      </p:sp>
      <p:pic>
        <p:nvPicPr>
          <p:cNvPr id="3074" name="Picture 2" descr="https://ds04.infourok.ru/uploads/ex/1240/00066757-ac699f0e/1/img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 t="7419" r="3446" b="7257"/>
          <a:stretch/>
        </p:blipFill>
        <p:spPr bwMode="auto">
          <a:xfrm>
            <a:off x="179512" y="3048677"/>
            <a:ext cx="4248472" cy="380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ytimg.com/vi/OI04X8E3RHM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30" y="3808815"/>
            <a:ext cx="4699383" cy="3044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3834426" cy="51125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38344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57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1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20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48680"/>
            <a:ext cx="4443958" cy="592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76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68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39552" y="476672"/>
            <a:ext cx="7772400" cy="147002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7030A0"/>
                </a:solidFill>
              </a:rPr>
              <a:t>Как положено на праздник, </a:t>
            </a:r>
            <a:br>
              <a:rPr lang="ru-RU" b="1" smtClean="0">
                <a:solidFill>
                  <a:srgbClr val="7030A0"/>
                </a:solidFill>
              </a:rPr>
            </a:br>
            <a:r>
              <a:rPr lang="ru-RU" b="1" smtClean="0">
                <a:solidFill>
                  <a:srgbClr val="7030A0"/>
                </a:solidFill>
              </a:rPr>
              <a:t>Пришли гости в детский сад, </a:t>
            </a:r>
            <a:br>
              <a:rPr lang="ru-RU" b="1" smtClean="0">
                <a:solidFill>
                  <a:srgbClr val="7030A0"/>
                </a:solidFill>
              </a:rPr>
            </a:br>
            <a:r>
              <a:rPr lang="ru-RU" b="1" smtClean="0">
                <a:solidFill>
                  <a:srgbClr val="7030A0"/>
                </a:solidFill>
              </a:rPr>
              <a:t>Чтобы с нами веселиться, </a:t>
            </a:r>
            <a:br>
              <a:rPr lang="ru-RU" b="1" smtClean="0">
                <a:solidFill>
                  <a:srgbClr val="7030A0"/>
                </a:solidFill>
              </a:rPr>
            </a:br>
            <a:r>
              <a:rPr lang="ru-RU" b="1" smtClean="0">
                <a:solidFill>
                  <a:srgbClr val="7030A0"/>
                </a:solidFill>
              </a:rPr>
              <a:t>Чтоб порадовать ребят.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" y="2564904"/>
            <a:ext cx="6984776" cy="378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22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736526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068960"/>
            <a:ext cx="4764020" cy="35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12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7030A0"/>
                </a:solidFill>
              </a:rPr>
              <a:t>Мы так играем каждый день,</a:t>
            </a:r>
            <a:br>
              <a:rPr lang="ru-RU" sz="1800" b="1" dirty="0">
                <a:solidFill>
                  <a:srgbClr val="7030A0"/>
                </a:solidFill>
              </a:rPr>
            </a:br>
            <a:r>
              <a:rPr lang="ru-RU" sz="1800" b="1" dirty="0">
                <a:solidFill>
                  <a:srgbClr val="7030A0"/>
                </a:solidFill>
              </a:rPr>
              <a:t>И нам придумывать не лень. </a:t>
            </a:r>
            <a:r>
              <a:rPr lang="ru-RU" sz="1800" b="1" dirty="0" smtClean="0">
                <a:solidFill>
                  <a:srgbClr val="7030A0"/>
                </a:solidFill>
              </a:rPr>
              <a:t/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А </a:t>
            </a:r>
            <a:r>
              <a:rPr lang="ru-RU" sz="1800" b="1" dirty="0">
                <a:solidFill>
                  <a:srgbClr val="7030A0"/>
                </a:solidFill>
              </a:rPr>
              <a:t>завтра в садике, с утра, </a:t>
            </a:r>
            <a:r>
              <a:rPr lang="ru-RU" sz="1800" b="1" dirty="0" smtClean="0">
                <a:solidFill>
                  <a:srgbClr val="7030A0"/>
                </a:solidFill>
              </a:rPr>
              <a:t/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Опять </a:t>
            </a:r>
            <a:r>
              <a:rPr lang="ru-RU" sz="1800" b="1" dirty="0">
                <a:solidFill>
                  <a:srgbClr val="7030A0"/>
                </a:solidFill>
              </a:rPr>
              <a:t>продолжится игра. </a:t>
            </a:r>
            <a:r>
              <a:rPr lang="ru-RU" sz="1800" b="1" dirty="0" smtClean="0">
                <a:solidFill>
                  <a:srgbClr val="7030A0"/>
                </a:solidFill>
              </a:rPr>
              <a:t/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Мы </a:t>
            </a:r>
            <a:r>
              <a:rPr lang="ru-RU" sz="1800" b="1" dirty="0">
                <a:solidFill>
                  <a:srgbClr val="7030A0"/>
                </a:solidFill>
              </a:rPr>
              <a:t>дружно будем сочинять, </a:t>
            </a:r>
            <a:r>
              <a:rPr lang="ru-RU" sz="1800" b="1" dirty="0" smtClean="0">
                <a:solidFill>
                  <a:srgbClr val="7030A0"/>
                </a:solidFill>
              </a:rPr>
              <a:t/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Во </a:t>
            </a:r>
            <a:r>
              <a:rPr lang="ru-RU" sz="1800" b="1" dirty="0">
                <a:solidFill>
                  <a:srgbClr val="7030A0"/>
                </a:solidFill>
              </a:rPr>
              <a:t>чтоб, еще нам поиграть?</a:t>
            </a:r>
            <a:br>
              <a:rPr lang="ru-RU" sz="1800" b="1" dirty="0">
                <a:solidFill>
                  <a:srgbClr val="7030A0"/>
                </a:solidFill>
              </a:rPr>
            </a:br>
            <a:endParaRPr lang="ru-RU" sz="18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7020272" cy="42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53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7" y="1412776"/>
            <a:ext cx="2558247" cy="34109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13" y="1412776"/>
            <a:ext cx="1918686" cy="3410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1918686" cy="3410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77" y="1412776"/>
            <a:ext cx="1918686" cy="34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88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9" y="332656"/>
            <a:ext cx="8721781" cy="61815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196752"/>
            <a:ext cx="7772400" cy="1470025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7030A0"/>
                </a:solidFill>
              </a:rPr>
              <a:t>Детки в садике живут, </a:t>
            </a:r>
            <a:r>
              <a:rPr lang="ru-RU" sz="2200" b="1" dirty="0" smtClean="0">
                <a:solidFill>
                  <a:srgbClr val="7030A0"/>
                </a:solidFill>
              </a:rPr>
              <a:t/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Здесь </a:t>
            </a:r>
            <a:r>
              <a:rPr lang="ru-RU" sz="2200" b="1" dirty="0">
                <a:solidFill>
                  <a:srgbClr val="7030A0"/>
                </a:solidFill>
              </a:rPr>
              <a:t>играют и </a:t>
            </a:r>
            <a:r>
              <a:rPr lang="ru-RU" sz="2200" b="1" dirty="0" smtClean="0">
                <a:solidFill>
                  <a:srgbClr val="7030A0"/>
                </a:solidFill>
              </a:rPr>
              <a:t>поют</a:t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>
                <a:solidFill>
                  <a:srgbClr val="7030A0"/>
                </a:solidFill>
              </a:rPr>
              <a:t>Здесь друзей себе находят, </a:t>
            </a:r>
            <a:r>
              <a:rPr lang="ru-RU" sz="2200" b="1" dirty="0" smtClean="0">
                <a:solidFill>
                  <a:srgbClr val="7030A0"/>
                </a:solidFill>
              </a:rPr>
              <a:t/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На </a:t>
            </a:r>
            <a:r>
              <a:rPr lang="ru-RU" sz="2200" b="1" dirty="0">
                <a:solidFill>
                  <a:srgbClr val="7030A0"/>
                </a:solidFill>
              </a:rPr>
              <a:t>прогулку с ними ходят. </a:t>
            </a:r>
            <a:r>
              <a:rPr lang="ru-RU" sz="2200" b="1" dirty="0" smtClean="0">
                <a:solidFill>
                  <a:srgbClr val="7030A0"/>
                </a:solidFill>
              </a:rPr>
              <a:t/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Вместе </a:t>
            </a:r>
            <a:r>
              <a:rPr lang="ru-RU" sz="2200" b="1" dirty="0">
                <a:solidFill>
                  <a:srgbClr val="7030A0"/>
                </a:solidFill>
              </a:rPr>
              <a:t>спорят и мечтают, </a:t>
            </a:r>
            <a:r>
              <a:rPr lang="ru-RU" sz="2200" b="1" dirty="0" smtClean="0">
                <a:solidFill>
                  <a:srgbClr val="7030A0"/>
                </a:solidFill>
              </a:rPr>
              <a:t/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Незаметно </a:t>
            </a:r>
            <a:r>
              <a:rPr lang="ru-RU" sz="2200" b="1" dirty="0">
                <a:solidFill>
                  <a:srgbClr val="7030A0"/>
                </a:solidFill>
              </a:rPr>
              <a:t>подрастают. </a:t>
            </a:r>
            <a:r>
              <a:rPr lang="ru-RU" sz="2200" b="1" dirty="0" smtClean="0">
                <a:solidFill>
                  <a:srgbClr val="7030A0"/>
                </a:solidFill>
              </a:rPr>
              <a:t/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Детский </a:t>
            </a:r>
            <a:r>
              <a:rPr lang="ru-RU" sz="2200" b="1" dirty="0">
                <a:solidFill>
                  <a:srgbClr val="7030A0"/>
                </a:solidFill>
              </a:rPr>
              <a:t>сад - второй наш дом, </a:t>
            </a:r>
            <a:r>
              <a:rPr lang="ru-RU" sz="2200" b="1" dirty="0" smtClean="0">
                <a:solidFill>
                  <a:srgbClr val="7030A0"/>
                </a:solidFill>
              </a:rPr>
              <a:t/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Как </a:t>
            </a:r>
            <a:r>
              <a:rPr lang="ru-RU" sz="2200" b="1" dirty="0">
                <a:solidFill>
                  <a:srgbClr val="7030A0"/>
                </a:solidFill>
              </a:rPr>
              <a:t>тепло, уютно в нем!</a:t>
            </a:r>
          </a:p>
        </p:txBody>
      </p:sp>
    </p:spTree>
    <p:extLst>
      <p:ext uri="{BB962C8B-B14F-4D97-AF65-F5344CB8AC3E}">
        <p14:creationId xmlns:p14="http://schemas.microsoft.com/office/powerpoint/2010/main" val="76993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91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Спасибо </a:t>
            </a:r>
            <a:r>
              <a:rPr lang="ru-RU" b="1" dirty="0">
                <a:solidFill>
                  <a:srgbClr val="7030A0"/>
                </a:solidFill>
              </a:rPr>
              <a:t>за </a:t>
            </a:r>
            <a:r>
              <a:rPr lang="ru-RU" b="1" dirty="0" smtClean="0">
                <a:solidFill>
                  <a:srgbClr val="7030A0"/>
                </a:solidFill>
              </a:rPr>
              <a:t>внимание!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78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0" y="187275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66"/>
                </a:solidFill>
              </a:rPr>
              <a:t>Чтоб здоровым быть сполна </a:t>
            </a:r>
          </a:p>
          <a:p>
            <a:pPr algn="ctr"/>
            <a:r>
              <a:rPr lang="ru-RU" sz="3600" b="1" dirty="0" smtClean="0">
                <a:solidFill>
                  <a:srgbClr val="000066"/>
                </a:solidFill>
              </a:rPr>
              <a:t>Физкультура всем нужна.</a:t>
            </a:r>
          </a:p>
          <a:p>
            <a:pPr algn="ctr"/>
            <a:r>
              <a:rPr lang="ru-RU" sz="3600" b="1" dirty="0" smtClean="0">
                <a:solidFill>
                  <a:srgbClr val="000066"/>
                </a:solidFill>
              </a:rPr>
              <a:t>Для начала по порядку - </a:t>
            </a:r>
          </a:p>
          <a:p>
            <a:pPr algn="ctr"/>
            <a:r>
              <a:rPr lang="ru-RU" sz="3600" b="1" dirty="0" smtClean="0">
                <a:solidFill>
                  <a:srgbClr val="000066"/>
                </a:solidFill>
              </a:rPr>
              <a:t>Утром сделаем зарядку!</a:t>
            </a:r>
            <a:endParaRPr lang="ru-RU" sz="3600" b="1" dirty="0">
              <a:solidFill>
                <a:srgbClr val="000066"/>
              </a:solidFill>
            </a:endParaRPr>
          </a:p>
        </p:txBody>
      </p:sp>
      <p:pic>
        <p:nvPicPr>
          <p:cNvPr id="5122" name="Picture 2" descr="http://detsad-katusha.ru/wp-content/uploads/2015/06/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714620"/>
            <a:ext cx="5715000" cy="3319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8509"/>
            <a:ext cx="3240360" cy="5760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8509"/>
            <a:ext cx="32403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4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56380"/>
            <a:ext cx="3312368" cy="5888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53930"/>
            <a:ext cx="3312368" cy="58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0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4896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66"/>
                </a:solidFill>
              </a:rPr>
              <a:t>Меня кормили с ложки</a:t>
            </a:r>
          </a:p>
          <a:p>
            <a:r>
              <a:rPr lang="ru-RU" sz="3600" b="1" dirty="0" smtClean="0">
                <a:solidFill>
                  <a:srgbClr val="000066"/>
                </a:solidFill>
              </a:rPr>
              <a:t>Но я подрос немножко,</a:t>
            </a:r>
          </a:p>
          <a:p>
            <a:r>
              <a:rPr lang="ru-RU" sz="3600" b="1" dirty="0" smtClean="0">
                <a:solidFill>
                  <a:srgbClr val="000066"/>
                </a:solidFill>
              </a:rPr>
              <a:t>Смотрите-ка скорее </a:t>
            </a:r>
          </a:p>
          <a:p>
            <a:r>
              <a:rPr lang="ru-RU" sz="3600" b="1" dirty="0" smtClean="0">
                <a:solidFill>
                  <a:srgbClr val="000066"/>
                </a:solidFill>
              </a:rPr>
              <a:t>Я кушать сам умею!</a:t>
            </a:r>
            <a:endParaRPr lang="ru-RU" sz="3600" b="1" dirty="0">
              <a:solidFill>
                <a:srgbClr val="000066"/>
              </a:solidFill>
            </a:endParaRPr>
          </a:p>
        </p:txBody>
      </p:sp>
      <p:pic>
        <p:nvPicPr>
          <p:cNvPr id="6146" name="Picture 2" descr="http://clipground.com/images/have-breakfast-clipart-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68" y="1500174"/>
            <a:ext cx="3759479" cy="5021153"/>
          </a:xfrm>
          <a:prstGeom prst="snip2DiagRect">
            <a:avLst>
              <a:gd name="adj1" fmla="val 31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574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3331067" cy="5921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48680"/>
            <a:ext cx="3331067" cy="59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21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268</Words>
  <Application>Microsoft Office PowerPoint</Application>
  <PresentationFormat>Экран (4:3)</PresentationFormat>
  <Paragraphs>51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Чтоб вокруг красиво было,  Дворник подметает двор. Без шампуня и без мыла, Убирает грязь и сор. </vt:lpstr>
      <vt:lpstr>Презентация PowerPoint</vt:lpstr>
      <vt:lpstr>Чистые полотенца для носа и щечек, Сухие простынки для сладкого сна, Всё эта работа натруженных ручек, Хоть незаметна бывает она. Не порошок из телерекламы, Не суперстиралка и не вода, А наша прачка, все это время, Заботилась, что бы была чистота.</vt:lpstr>
      <vt:lpstr>Презентация PowerPoint</vt:lpstr>
      <vt:lpstr>Презентация PowerPoint</vt:lpstr>
      <vt:lpstr>Очень любим мы лепить,  Рисовать и красить!  Так стараемся, друзья,  Что порой отмыть нельзя!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так играем каждый день, И нам придумывать не лень.  А завтра в садике, с утра,  Опять продолжится игра.  Мы дружно будем сочинять,  Во чтоб, еще нам поиграть? </vt:lpstr>
      <vt:lpstr>Презентация PowerPoint</vt:lpstr>
      <vt:lpstr>Детки в садике живут,  Здесь играют и поют  Здесь друзей себе находят,  На прогулку с ними ходят.  Вместе спорят и мечтают,  Незаметно подрастают.  Детский сад - второй наш дом,  Как тепло, уютно в нем!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Даурия</dc:creator>
  <cp:lastModifiedBy>USER</cp:lastModifiedBy>
  <cp:revision>30</cp:revision>
  <dcterms:created xsi:type="dcterms:W3CDTF">2018-05-22T14:04:41Z</dcterms:created>
  <dcterms:modified xsi:type="dcterms:W3CDTF">2018-05-27T04:10:03Z</dcterms:modified>
</cp:coreProperties>
</file>