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58" r:id="rId4"/>
    <p:sldId id="298" r:id="rId5"/>
    <p:sldId id="291" r:id="rId6"/>
    <p:sldId id="307" r:id="rId7"/>
    <p:sldId id="267" r:id="rId8"/>
    <p:sldId id="299" r:id="rId9"/>
    <p:sldId id="266" r:id="rId10"/>
    <p:sldId id="311" r:id="rId11"/>
    <p:sldId id="310" r:id="rId12"/>
    <p:sldId id="314" r:id="rId13"/>
    <p:sldId id="315" r:id="rId14"/>
    <p:sldId id="313" r:id="rId15"/>
    <p:sldId id="312" r:id="rId16"/>
    <p:sldId id="318" r:id="rId17"/>
    <p:sldId id="317" r:id="rId18"/>
    <p:sldId id="319" r:id="rId19"/>
    <p:sldId id="320" r:id="rId20"/>
    <p:sldId id="321" r:id="rId21"/>
    <p:sldId id="322" r:id="rId22"/>
    <p:sldId id="325" r:id="rId23"/>
    <p:sldId id="324" r:id="rId24"/>
    <p:sldId id="323" r:id="rId25"/>
    <p:sldId id="269" r:id="rId26"/>
    <p:sldId id="300" r:id="rId27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61" autoAdjust="0"/>
  </p:normalViewPr>
  <p:slideViewPr>
    <p:cSldViewPr snapToGrid="0" showGuides="1">
      <p:cViewPr varScale="1">
        <p:scale>
          <a:sx n="68" d="100"/>
          <a:sy n="68" d="100"/>
        </p:scale>
        <p:origin x="-13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7E66-29A1-48A3-B0C6-3F777A6ABB5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AB2F-7C47-4BCB-B2CF-FFC6E929CB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9616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BCA4-37FD-4D6A-B61A-319930A85515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CB75-F4CE-4062-8642-071C7C319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668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69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85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024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424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67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44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425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051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983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717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15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333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938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376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181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594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33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385435-5AAF-438E-B6B6-AF7865896F13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0CAE38-F778-4EAD-9ED5-C64F0B406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66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2544" y="1871131"/>
            <a:ext cx="7324252" cy="1515533"/>
          </a:xfrm>
        </p:spPr>
        <p:txBody>
          <a:bodyPr/>
          <a:lstStyle/>
          <a:p>
            <a:r>
              <a:rPr lang="ru-RU" sz="3200" dirty="0"/>
              <a:t>Развитие эмоционального </a:t>
            </a:r>
            <a:r>
              <a:rPr lang="ru-RU" sz="3200" dirty="0" smtClean="0"/>
              <a:t>интеллекта старших дошкольников посредством взаимодействия ДОО и родителей в соответствии с ФГОС ДО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276" y="4206241"/>
            <a:ext cx="7090792" cy="772158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Сутурина</a:t>
            </a:r>
            <a:r>
              <a:rPr lang="ru-RU" dirty="0" smtClean="0"/>
              <a:t> Виктория Викторовна – воспитатель МДОУ детский сад «Светлячок»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62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omp\Desktop\Odnoklassniki\IMG_20180922_122514_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2529" y="942535"/>
            <a:ext cx="9045526" cy="4932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60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omp\Desktop\Odnoklassniki\IMG_20180922_122521_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076" y="787790"/>
            <a:ext cx="10199077" cy="543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60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6778" y="2557463"/>
            <a:ext cx="5898444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582" y="1266092"/>
            <a:ext cx="993179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6778" y="2557463"/>
            <a:ext cx="5898444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48" y="844064"/>
            <a:ext cx="10072466" cy="52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618" y="928469"/>
            <a:ext cx="9819249" cy="494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4227" y="886265"/>
            <a:ext cx="9833317" cy="50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092" y="956603"/>
            <a:ext cx="9805182" cy="49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617" y="942535"/>
            <a:ext cx="9945859" cy="49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3041" y="1026943"/>
            <a:ext cx="9369082" cy="48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7109" y="970671"/>
            <a:ext cx="9467556" cy="490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2" y="1034383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ФГОС ДО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968" y="2560319"/>
            <a:ext cx="5758542" cy="36998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200" dirty="0"/>
              <a:t>Во ФГОС ДО одним из приоритетных направлений образовательной области  социально-коммуникативного развития, является развитие эмоционального интеллекта. Именно в дошкольном и младшем школьном возрасте идет активное эмоциональное становление детей, совершенствование их самосознания, способности к рефлексии и </a:t>
            </a:r>
            <a:r>
              <a:rPr lang="ru-RU" sz="3200" dirty="0" err="1"/>
              <a:t>децентрации</a:t>
            </a:r>
            <a:r>
              <a:rPr lang="ru-RU" sz="3200" dirty="0"/>
              <a:t> (умения встать на позицию партнера, учитывать его потребности и чувства</a:t>
            </a:r>
          </a:p>
        </p:txBody>
      </p:sp>
      <p:pic>
        <p:nvPicPr>
          <p:cNvPr id="5" name="Рисунок 4" descr="Обои Рисую подарок маме, картинки - Обои для рабочего стола Рисую подарок маме фото из альбома: (дети)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67" y="2716038"/>
            <a:ext cx="4983763" cy="2853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279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9895" y="2557463"/>
            <a:ext cx="5892209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483" y="970671"/>
            <a:ext cx="10410092" cy="51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9" descr="P_20170217_113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175" y="1026943"/>
            <a:ext cx="9312813" cy="458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P_20170217_113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0" y="1055076"/>
            <a:ext cx="9580098" cy="488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0" descr="image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38" y="1290712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11" descr="P_20161122_170321_1_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30462" y="1963171"/>
            <a:ext cx="4853353" cy="342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image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25" y="914400"/>
            <a:ext cx="9594166" cy="502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00"/>
                </a:solidFill>
                <a:cs typeface="Times New Roman" pitchFamily="18" charset="0"/>
              </a:rPr>
              <a:t>Уровни развития эмоционального интеллекта при повторном обследовании</a:t>
            </a:r>
            <a:r>
              <a:rPr lang="ru-RU" sz="3100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52358" y="2504049"/>
          <a:ext cx="7540282" cy="3727939"/>
        </p:xfrm>
        <a:graphic>
          <a:graphicData uri="http://schemas.openxmlformats.org/presentationml/2006/ole">
            <p:oleObj spid="_x0000_s4098" r:id="rId3" imgW="8498561" imgH="4999153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20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ЭМОЦИИ\СОВЕТЫ ОСТЕРА\1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6" y="516048"/>
            <a:ext cx="10157460" cy="5791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to.ac/userdata/gazelist/USERBLOG/buducshie_enduristy/imag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5" y="2845079"/>
            <a:ext cx="4571471" cy="3462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euxetcompagnie.fr/wp-content/uploads/2011/10/enfants-r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6" y="597528"/>
            <a:ext cx="4571471" cy="2247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118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Проблемы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942437" cy="3318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В последние годы увеличивается число детей с эмоциональной неустойчивостью (враждебность, агрессивность, тревожность и т.д.), что серьезно осложняет взаимоотношения ребенка не только с окружающим миром, но и с окружающими людьми</a:t>
            </a:r>
          </a:p>
        </p:txBody>
      </p:sp>
      <p:pic>
        <p:nvPicPr>
          <p:cNvPr id="4" name="Рисунок 3" descr="Я убью свою подругу LADY.TUT.BY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27" y="2525301"/>
            <a:ext cx="2258060" cy="144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Знакомства - Город.томск.ру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23"/>
          <a:stretch/>
        </p:blipFill>
        <p:spPr bwMode="auto">
          <a:xfrm>
            <a:off x="6174463" y="4110273"/>
            <a:ext cx="2834534" cy="1751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068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Эмоциональный интеллект</a:t>
            </a:r>
            <a:endParaRPr lang="ru-RU" sz="2800" b="1" dirty="0"/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932507" y="2535238"/>
            <a:ext cx="9414818" cy="3590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i="1" dirty="0" smtClean="0"/>
          </a:p>
          <a:p>
            <a:pPr eaLnBrk="1" hangingPunct="1">
              <a:buNone/>
            </a:pPr>
            <a:endParaRPr lang="ru-RU" sz="28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ЭМОЦИИ\КАРТИНКИ Эмоции\ЭМО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59" y="2539010"/>
            <a:ext cx="4920876" cy="3278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2874" y="2690335"/>
            <a:ext cx="5303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старшего дошкольного возраста определяется как готовность ребенка ориентироваться на другого человека, учитывать его эмоциональное состояние и на основе этих знаний регулировать отношения с ним и находить пути решения возникающих проблем.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9336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ofigenka.ru/wp-content/uploads/emothion-1024x76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2" y="832919"/>
            <a:ext cx="9922599" cy="522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792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Диагностические методики выявления уровней развития эмоционального интеллекта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6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Проективные методики М.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Нгуен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Дорисовывание</a:t>
            </a:r>
            <a:r>
              <a:rPr lang="ru-RU" sz="2800" dirty="0" smtClean="0"/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 вещей - мир людей - мир эмоций»     ( направленность внимания ребёнка к миру людей и миру эмоций);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«Три желания» (эмоциональная ориентация ребенка на другого);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«Что – почему - как» (готовность ребёнка учитывать эмоциональное состояние другого в своей деятельности).</a:t>
            </a:r>
          </a:p>
          <a:p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42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cs typeface="Times New Roman" pitchFamily="18" charset="0"/>
              </a:rPr>
              <a:t>Уровни развития эмоционального интеллекта при первичном обследовании</a:t>
            </a:r>
            <a:endParaRPr lang="ru-RU" sz="3200" b="1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22696" y="2546252"/>
          <a:ext cx="7990449" cy="3685736"/>
        </p:xfrm>
        <a:graphic>
          <a:graphicData uri="http://schemas.openxmlformats.org/presentationml/2006/ole">
            <p:oleObj spid="_x0000_s1026" r:id="rId3" imgW="8498561" imgH="4999153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734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Педагогическая программа «Море эмоций»</a:t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i="1" dirty="0" smtClean="0">
                <a:latin typeface="+mj-lt"/>
                <a:cs typeface="Times New Roman" pitchFamily="18" charset="0"/>
              </a:rPr>
              <a:t>С</a:t>
            </a:r>
            <a:r>
              <a:rPr lang="ru-RU" dirty="0" smtClean="0">
                <a:latin typeface="+mj-lt"/>
                <a:cs typeface="Times New Roman" pitchFamily="18" charset="0"/>
              </a:rPr>
              <a:t>истема инновационных форм и методов </a:t>
            </a:r>
          </a:p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работы с родителями, которые наглядно </a:t>
            </a:r>
          </a:p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демонстрируют положительную динамику </a:t>
            </a:r>
          </a:p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развития эмоционального интеллекта </a:t>
            </a:r>
          </a:p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старших дошкольников. 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3074" name="Picture 2" descr="C:\Users\Comp\Desktop\Новая папка\images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9001" y="2574387"/>
            <a:ext cx="3527694" cy="3362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70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image (3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1800" y="1079694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7" descr="image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29" y="1107831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60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218</Words>
  <Application>Microsoft Office PowerPoint</Application>
  <PresentationFormat>Произвольный</PresentationFormat>
  <Paragraphs>22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Натуральные материалы</vt:lpstr>
      <vt:lpstr>Лист Microsoft Office Excel 97-2003</vt:lpstr>
      <vt:lpstr>Развитие эмоционального интеллекта старших дошкольников посредством взаимодействия ДОО и родителей в соответствии с ФГОС ДО</vt:lpstr>
      <vt:lpstr>ФГОС ДО</vt:lpstr>
      <vt:lpstr>Проблемы</vt:lpstr>
      <vt:lpstr>Эмоциональный интеллект</vt:lpstr>
      <vt:lpstr>Слайд 5</vt:lpstr>
      <vt:lpstr>Диагностические методики выявления уровней развития эмоционального интеллекта </vt:lpstr>
      <vt:lpstr>Уровни развития эмоционального интеллекта при первичном обследовании</vt:lpstr>
      <vt:lpstr>Педагогическая программа «Море эмоций»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Уровни развития эмоционального интеллекта при повторном обследовании 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взаимодействия взрослых и детей дошкольного возраста</dc:title>
  <dc:creator>Ольга</dc:creator>
  <cp:lastModifiedBy>Comp</cp:lastModifiedBy>
  <cp:revision>46</cp:revision>
  <cp:lastPrinted>2015-02-18T08:42:51Z</cp:lastPrinted>
  <dcterms:created xsi:type="dcterms:W3CDTF">2014-11-06T20:08:47Z</dcterms:created>
  <dcterms:modified xsi:type="dcterms:W3CDTF">2018-09-23T12:31:59Z</dcterms:modified>
</cp:coreProperties>
</file>