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66" r:id="rId3"/>
    <p:sldId id="257" r:id="rId4"/>
    <p:sldId id="258" r:id="rId5"/>
    <p:sldId id="268" r:id="rId6"/>
    <p:sldId id="277" r:id="rId7"/>
    <p:sldId id="278" r:id="rId8"/>
    <p:sldId id="279" r:id="rId9"/>
    <p:sldId id="280" r:id="rId10"/>
    <p:sldId id="262" r:id="rId11"/>
    <p:sldId id="263" r:id="rId12"/>
    <p:sldId id="270" r:id="rId13"/>
    <p:sldId id="275" r:id="rId14"/>
    <p:sldId id="272" r:id="rId15"/>
    <p:sldId id="273" r:id="rId16"/>
    <p:sldId id="271" r:id="rId17"/>
    <p:sldId id="274" r:id="rId18"/>
    <p:sldId id="269" r:id="rId19"/>
    <p:sldId id="276" r:id="rId20"/>
    <p:sldId id="281" r:id="rId21"/>
    <p:sldId id="282" r:id="rId22"/>
    <p:sldId id="283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6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2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10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06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277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0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74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7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1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8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9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6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5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0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D938-D550-45B5-90DB-0631CC0144D0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3E8DEC-D26E-47FD-9042-4F70E671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2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1346" y="969818"/>
            <a:ext cx="6446982" cy="5116947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     </a:t>
            </a:r>
            <a:r>
              <a:rPr lang="ru-RU" sz="8000" dirty="0" smtClean="0">
                <a:solidFill>
                  <a:schemeClr val="accent2"/>
                </a:solidFill>
              </a:rPr>
              <a:t>Портфолио   воспитателя</a:t>
            </a:r>
            <a:endParaRPr lang="ru-RU" sz="8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детьми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68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5068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237672" y="4581236"/>
            <a:ext cx="5726543" cy="8682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0505">
            <a:off x="572338" y="437378"/>
            <a:ext cx="3554455" cy="56043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7843">
            <a:off x="4730437" y="616433"/>
            <a:ext cx="3671621" cy="55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562" y="3749963"/>
            <a:ext cx="6347713" cy="104370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051">
            <a:off x="4490035" y="631844"/>
            <a:ext cx="4022446" cy="5749176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305">
            <a:off x="636708" y="397641"/>
            <a:ext cx="3919349" cy="5961128"/>
          </a:xfrm>
        </p:spPr>
      </p:pic>
    </p:spTree>
    <p:extLst>
      <p:ext uri="{BB962C8B-B14F-4D97-AF65-F5344CB8AC3E}">
        <p14:creationId xmlns:p14="http://schemas.microsoft.com/office/powerpoint/2010/main" val="15648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036" y="3408218"/>
            <a:ext cx="5119276" cy="13762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596">
            <a:off x="665016" y="665215"/>
            <a:ext cx="3639128" cy="53308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722">
            <a:off x="4248726" y="700572"/>
            <a:ext cx="4225060" cy="52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720436"/>
            <a:ext cx="7010400" cy="5175597"/>
          </a:xfrm>
        </p:spPr>
      </p:pic>
    </p:spTree>
    <p:extLst>
      <p:ext uri="{BB962C8B-B14F-4D97-AF65-F5344CB8AC3E}">
        <p14:creationId xmlns:p14="http://schemas.microsoft.com/office/powerpoint/2010/main" val="39849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176655" cy="5277197"/>
          </a:xfrm>
        </p:spPr>
      </p:pic>
    </p:spTree>
    <p:extLst>
      <p:ext uri="{BB962C8B-B14F-4D97-AF65-F5344CB8AC3E}">
        <p14:creationId xmlns:p14="http://schemas.microsoft.com/office/powerpoint/2010/main" val="23365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609600"/>
            <a:ext cx="7176656" cy="5432425"/>
          </a:xfrm>
        </p:spPr>
      </p:pic>
    </p:spTree>
    <p:extLst>
      <p:ext uri="{BB962C8B-B14F-4D97-AF65-F5344CB8AC3E}">
        <p14:creationId xmlns:p14="http://schemas.microsoft.com/office/powerpoint/2010/main" val="6628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3492"/>
            <a:ext cx="7121236" cy="5203306"/>
          </a:xfrm>
        </p:spPr>
      </p:pic>
    </p:spTree>
    <p:extLst>
      <p:ext uri="{BB962C8B-B14F-4D97-AF65-F5344CB8AC3E}">
        <p14:creationId xmlns:p14="http://schemas.microsoft.com/office/powerpoint/2010/main" val="1257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в жизни детского сада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828800"/>
            <a:ext cx="6511637" cy="6373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Активно участвую в различных утренниках, праздниках, спортивных мероприятиях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8" y="2526142"/>
            <a:ext cx="3054906" cy="4179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07" y="2466109"/>
            <a:ext cx="3029527" cy="42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241309" cy="5279087"/>
          </a:xfrm>
        </p:spPr>
      </p:pic>
    </p:spTree>
    <p:extLst>
      <p:ext uri="{BB962C8B-B14F-4D97-AF65-F5344CB8AC3E}">
        <p14:creationId xmlns:p14="http://schemas.microsoft.com/office/powerpoint/2010/main" val="34312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Шарипова</a:t>
            </a:r>
            <a:r>
              <a:rPr lang="ru-RU" dirty="0" smtClean="0"/>
              <a:t> Оксана Сергеевна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68" y="1930400"/>
            <a:ext cx="3047296" cy="4111625"/>
          </a:xfrm>
        </p:spPr>
      </p:pic>
    </p:spTree>
    <p:extLst>
      <p:ext uri="{BB962C8B-B14F-4D97-AF65-F5344CB8AC3E}">
        <p14:creationId xmlns:p14="http://schemas.microsoft.com/office/powerpoint/2010/main" val="36093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влечения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13164"/>
            <a:ext cx="6347714" cy="4628199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Увлекаюсь изготовлением букетов из конфет, </a:t>
            </a:r>
            <a:r>
              <a:rPr lang="ru-RU" dirty="0" err="1" smtClean="0"/>
              <a:t>топиариев</a:t>
            </a:r>
            <a:r>
              <a:rPr lang="ru-RU" dirty="0" smtClean="0"/>
              <a:t> и различных сувениров  и подарков ручной работы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37" y="2918413"/>
            <a:ext cx="4073235" cy="31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72" y="1671781"/>
            <a:ext cx="6347713" cy="7296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466">
            <a:off x="842569" y="838198"/>
            <a:ext cx="3617118" cy="312651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5581">
            <a:off x="3984560" y="420732"/>
            <a:ext cx="3594424" cy="58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766618"/>
            <a:ext cx="6348413" cy="5207935"/>
          </a:xfrm>
        </p:spPr>
      </p:pic>
    </p:spTree>
    <p:extLst>
      <p:ext uri="{BB962C8B-B14F-4D97-AF65-F5344CB8AC3E}">
        <p14:creationId xmlns:p14="http://schemas.microsoft.com/office/powerpoint/2010/main" val="11400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599"/>
            <a:ext cx="6347713" cy="4608945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5707355"/>
            <a:ext cx="6347714" cy="94282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563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727200"/>
            <a:ext cx="6347714" cy="4314163"/>
          </a:xfrm>
        </p:spPr>
        <p:txBody>
          <a:bodyPr>
            <a:normAutofit/>
          </a:bodyPr>
          <a:lstStyle/>
          <a:p>
            <a:r>
              <a:rPr lang="ru-RU" dirty="0" smtClean="0"/>
              <a:t>Дата Рождения 19.02.1985 год</a:t>
            </a:r>
          </a:p>
          <a:p>
            <a:r>
              <a:rPr lang="ru-RU" dirty="0" smtClean="0"/>
              <a:t>Образование: высшее, Забайкальский гуманитарно-педагогический университет им НГ Чернышевского 2007 г</a:t>
            </a:r>
          </a:p>
          <a:p>
            <a:r>
              <a:rPr lang="ru-RU" dirty="0" smtClean="0"/>
              <a:t>Стаж работы: а) общий 15 лет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б) педагогический 2 года</a:t>
            </a:r>
          </a:p>
          <a:p>
            <a:r>
              <a:rPr lang="ru-RU" dirty="0" smtClean="0"/>
              <a:t>                      в) педагогический в данном учреждении 1 год</a:t>
            </a:r>
          </a:p>
          <a:p>
            <a:r>
              <a:rPr lang="ru-RU" dirty="0" smtClean="0"/>
              <a:t>Место работы: ДОУ ДС «Светлячок»</a:t>
            </a:r>
          </a:p>
          <a:p>
            <a:r>
              <a:rPr lang="ru-RU" dirty="0" smtClean="0"/>
              <a:t>Занимаемая должность: воспитатель</a:t>
            </a:r>
          </a:p>
          <a:p>
            <a:r>
              <a:rPr lang="ru-RU" dirty="0" smtClean="0"/>
              <a:t>Категория: Без категории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9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характеристики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-Отзывчивость</a:t>
            </a:r>
          </a:p>
          <a:p>
            <a:r>
              <a:rPr lang="ru-RU" dirty="0" smtClean="0"/>
              <a:t>-Ответственность</a:t>
            </a:r>
          </a:p>
          <a:p>
            <a:r>
              <a:rPr lang="ru-RU" dirty="0" smtClean="0"/>
              <a:t>-сострадание</a:t>
            </a:r>
          </a:p>
          <a:p>
            <a:r>
              <a:rPr lang="ru-RU" dirty="0" smtClean="0"/>
              <a:t>-тактичность</a:t>
            </a:r>
          </a:p>
          <a:p>
            <a:r>
              <a:rPr lang="ru-RU" dirty="0" smtClean="0"/>
              <a:t>-работоспособность</a:t>
            </a:r>
          </a:p>
          <a:p>
            <a:r>
              <a:rPr lang="ru-RU" dirty="0" smtClean="0"/>
              <a:t>-целеустремленность</a:t>
            </a:r>
          </a:p>
          <a:p>
            <a:r>
              <a:rPr lang="ru-RU" dirty="0" smtClean="0"/>
              <a:t>-самокритичность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1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0705" y="1157437"/>
            <a:ext cx="3478663" cy="5301673"/>
          </a:xfrm>
        </p:spPr>
      </p:pic>
    </p:spTree>
    <p:extLst>
      <p:ext uri="{BB962C8B-B14F-4D97-AF65-F5344CB8AC3E}">
        <p14:creationId xmlns:p14="http://schemas.microsoft.com/office/powerpoint/2010/main" val="8740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Развивающая предметно-пространственная среда группы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3493">
            <a:off x="609599" y="1930400"/>
            <a:ext cx="2911077" cy="40917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335">
            <a:off x="4248727" y="2069686"/>
            <a:ext cx="3676072" cy="40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5" y="4618182"/>
            <a:ext cx="5571857" cy="105294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593">
            <a:off x="598665" y="787178"/>
            <a:ext cx="3444477" cy="53556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4458">
            <a:off x="4322905" y="980674"/>
            <a:ext cx="3929496" cy="53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Консультации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нашей группе проводятся консультации для родителей:</a:t>
            </a:r>
          </a:p>
          <a:p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«Закаливание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, профилактика простудных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и инфекционных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заболеваний».</a:t>
            </a:r>
          </a:p>
          <a:p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«Правила безопасности для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детей.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Безопасность на дорогах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».</a:t>
            </a:r>
          </a:p>
          <a:p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>«Роль семьи в воспитании ребенка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</a:rPr>
              <a:t>».</a:t>
            </a:r>
          </a:p>
          <a:p>
            <a:r>
              <a:rPr lang="ru-RU" dirty="0" smtClean="0">
                <a:solidFill>
                  <a:srgbClr val="464646"/>
                </a:solidFill>
                <a:latin typeface="verdana" panose="020B0604030504040204" pitchFamily="34" charset="0"/>
              </a:rPr>
              <a:t>«Ребенок и книга»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4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6862619" cy="43972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Тема моего самообразования «Гендерное воспитание старших дошкольников в условиях детского сада». Цель моей работы: повысить свой профессиональный уровень по теме, систематизировать работу гендерного подхода в воспитании детей в ДОУ.      Для реализации данной цели предполагаю решение задач:</a:t>
            </a:r>
          </a:p>
          <a:p>
            <a:r>
              <a:rPr lang="ru-RU" dirty="0" smtClean="0"/>
              <a:t>Воспитывать у дошкольников интерес и хорошее отношение к окружающим людям;</a:t>
            </a:r>
          </a:p>
          <a:p>
            <a:r>
              <a:rPr lang="ru-RU" dirty="0" smtClean="0"/>
              <a:t>Развивать представление о себе и других людях;</a:t>
            </a:r>
          </a:p>
          <a:p>
            <a:r>
              <a:rPr lang="ru-RU" dirty="0" smtClean="0"/>
              <a:t>Развивать чуткость и </a:t>
            </a:r>
            <a:r>
              <a:rPr lang="ru-RU" dirty="0" err="1" smtClean="0"/>
              <a:t>эмпатию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Обогащать знания о своей семье, роде, семейных ценностях, традициях;</a:t>
            </a:r>
          </a:p>
          <a:p>
            <a:r>
              <a:rPr lang="ru-RU" dirty="0" smtClean="0"/>
              <a:t>Закладывать основы будущих социальных и гендерных ролей;</a:t>
            </a:r>
          </a:p>
          <a:p>
            <a:r>
              <a:rPr lang="ru-RU" dirty="0" smtClean="0"/>
              <a:t>Углублять знания детей о содержании понятий «мальчик», «девочка».</a:t>
            </a:r>
          </a:p>
          <a:p>
            <a:r>
              <a:rPr lang="ru-RU" dirty="0" smtClean="0"/>
              <a:t>Формировать у родителей гендерную компетенцию.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4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</TotalTime>
  <Words>241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Trebuchet MS</vt:lpstr>
      <vt:lpstr>Verdana</vt:lpstr>
      <vt:lpstr>Wingdings 3</vt:lpstr>
      <vt:lpstr>Аспект</vt:lpstr>
      <vt:lpstr>Презентация PowerPoint</vt:lpstr>
      <vt:lpstr>Шарипова Оксана Сергеевна</vt:lpstr>
      <vt:lpstr>Общие сведения</vt:lpstr>
      <vt:lpstr>Личные характеристики</vt:lpstr>
      <vt:lpstr>Курсы повышения квалификации</vt:lpstr>
      <vt:lpstr>Развивающая предметно-пространственная среда группы</vt:lpstr>
      <vt:lpstr>Презентация PowerPoint</vt:lpstr>
      <vt:lpstr>Консультации для родителей</vt:lpstr>
      <vt:lpstr>Самообразование</vt:lpstr>
      <vt:lpstr>Взаимодействие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жизни детского сада</vt:lpstr>
      <vt:lpstr>Презентация PowerPoint</vt:lpstr>
      <vt:lpstr>Увлечения</vt:lpstr>
      <vt:lpstr>Презентация PowerPoint</vt:lpstr>
      <vt:lpstr>Презентация PowerPoint</vt:lpstr>
      <vt:lpstr>  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2018-11-15T11:00:00Z</dcterms:created>
  <dcterms:modified xsi:type="dcterms:W3CDTF">2018-11-21T12:14:34Z</dcterms:modified>
</cp:coreProperties>
</file>