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78" r:id="rId4"/>
    <p:sldId id="266" r:id="rId5"/>
    <p:sldId id="261" r:id="rId6"/>
    <p:sldId id="281" r:id="rId7"/>
    <p:sldId id="284" r:id="rId8"/>
    <p:sldId id="280" r:id="rId9"/>
    <p:sldId id="282" r:id="rId10"/>
    <p:sldId id="285" r:id="rId11"/>
    <p:sldId id="283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02" autoAdjust="0"/>
    <p:restoredTop sz="91756" autoAdjust="0"/>
  </p:normalViewPr>
  <p:slideViewPr>
    <p:cSldViewPr>
      <p:cViewPr varScale="1">
        <p:scale>
          <a:sx n="67" d="100"/>
          <a:sy n="67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88CE2-50FE-45F1-8A8B-81AC6A5632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0E716-B082-41CA-B533-1E9E5A93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E716-B082-41CA-B533-1E9E5A93259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CFBE-0CB5-43F6-BADC-B67339D08B00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863A0-D172-48AD-B2E7-89751DC14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670A-622E-4229-B4FB-9C403F9389E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14B6-DB64-4D6D-991F-0613180A1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33CF-35DA-4F38-BDE3-0AEAA80AD81E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7BB6-0F20-4A07-9960-7E5B9297D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DE81-B195-4823-979E-C21340A20114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C470-F9EC-4235-9F36-012881A8D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96E1-5F1D-4FF2-8A05-9D7CA82EC854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FCB5-46B4-424B-A297-53703C057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AD53-4C84-4768-A1CE-C48837674E85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3701-504B-4B39-BD09-672435A2D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2F9A-3BA8-40A3-A029-8ACD65DB50C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A9DFE-DC09-4284-AD29-7A7D4C822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32FF-AECD-451B-83BF-FE8F926CA211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4A9D-AD55-4A2A-8AC3-1F4C1B629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C0E7-53D5-4227-BB11-52DF50415B0E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793F-C2FA-4422-86D7-5AD00CD93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9FF3-1C54-4C84-8198-AF937A930DA3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6C56-A08B-4055-8870-CC553BE03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12AD-35C9-4ED4-B128-CFB4E0262E78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2A12-9150-49B1-980B-D380969FC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12E9A-E2D5-4B1E-A3C2-B793B58CFF50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A28367-C702-48EA-939E-8719D8C95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4290"/>
            <a:ext cx="7817522" cy="192882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Нетрадиционнаяформа</a:t>
            </a:r>
            <a:r>
              <a:rPr lang="ru-RU" sz="4000" b="1" i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 в рамках проекта </a:t>
            </a:r>
            <a:r>
              <a:rPr lang="ru-RU" sz="4000" b="1" i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выходного дня</a:t>
            </a:r>
            <a:r>
              <a:rPr lang="ru-RU" sz="4000" b="1" i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i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00100" y="5357826"/>
            <a:ext cx="7848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Сутурина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Виктория Викторовна,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 МДОУ детский сад «Светлячок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285992"/>
            <a:ext cx="60960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g-fotki.yandex.ru/get/6513/69474382.57/0_b1cd5_2ee121b0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5"/>
            <a:ext cx="384492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chitatravel.ru/img/news/735-2a12540d264df35aead69076045e0e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28604"/>
            <a:ext cx="463073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http://stat2.excursor.ru/images/resize_cache/excursions/ru/zabaykalskiy_kray/chita/55742_621x4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3786214" cy="280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https://img-fotki.yandex.ru/get/6613/69474382.57/0_b1cdc_fd61fea9_X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71876"/>
            <a:ext cx="4357718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.mycdn.me/image?id=857645531517&amp;t=3&amp;plc=WEB&amp;tkn=*OSdxyQxPzRpKesspEGkHcEIkY1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21537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ttps://i.mycdn.me/image?id=857645547389&amp;t=52&amp;plc=WEB&amp;tkn=*EQlKr8fzWqtZKy95ziA1Sccn2B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52837"/>
            <a:ext cx="2428892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https://i.mycdn.me/image?id=857645570429&amp;t=52&amp;plc=WEB&amp;tkn=*PHjZig-W6H7m-Vj38LCclvvmR-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857628"/>
            <a:ext cx="2395539" cy="239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0" name="Picture 10" descr="https://i.mycdn.me/image?id=857645527677&amp;t=52&amp;plc=WEB&amp;tkn=*-7ue3sRgesJ39_zGEm_h_6vxOa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857628"/>
            <a:ext cx="2324101" cy="232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lands-of-sorrow.ru/_bl/22/77920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48680"/>
            <a:ext cx="69127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885082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идея  проекта: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в образовательный процесс экскурсий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семьями воспитанников,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формы работы,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позволяющей установить эффективное и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целенаправленное взаимодействие детского сада и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родителей в рамках социального партнерства.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mrshsin.edumsko.ru/uploads/1400/1352/section/787812/parent-teacher-clipart-19.jpg?15316506438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4752"/>
            <a:ext cx="428628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48680"/>
            <a:ext cx="69127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8685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87116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Цель проекта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Экскурсия выходного дня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привлечение родителей к активному участию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жизни своего ребенка через организацию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формы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AutoShape 3" descr="https://ds02.infourok.ru/uploads/ex/0c9e/00069c4d-b835a83b/hello_html_m260f5c7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5" name="AutoShape 5" descr="https://ds02.infourok.ru/uploads/ex/0c9e/00069c4d-b835a83b/hello_html_m260f5c7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7" name="Picture 7" descr="https://ds02.infourok.ru/uploads/ex/0c9e/00069c4d-b835a83b/hello_html_m260f5c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607223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8518525" cy="4824412"/>
          </a:xfrm>
        </p:spPr>
        <p:txBody>
          <a:bodyPr>
            <a:normAutofit/>
          </a:bodyPr>
          <a:lstStyle/>
          <a:p>
            <a:pPr lvl="0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установить партнерские отношения с семьей каждого воспитанника;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внедрить новые формы работы с семьёй,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познакомить с культурными маршрутами,  для организации занимательного развивающего досуга с детьми;</a:t>
            </a:r>
          </a:p>
          <a:p>
            <a:pPr marL="514350" lvl="0" indent="-514350">
              <a:buFont typeface="Wingdings" pitchFamily="2" charset="2"/>
              <a:buChar char="q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содействовать семье в формировании и развитии социальных навыков у детей.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G:\Фото\Весна 2009\8марта2009\IMG_1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1631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i.mycdn.me/image?id=859846782077&amp;t=3&amp;plc=WEB&amp;tkn=*POaoXCtUI3wOHZJD5w26P1daKZ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8885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i.mycdn.me/image?id=859846781565&amp;t=3&amp;plc=WEB&amp;tkn=*7sTYOW-UWp3MdrEv16VZQldWbS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916227" cy="210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s://i.mycdn.me/image?id=859846781309&amp;t=3&amp;plc=WEB&amp;tkn=*8tLKst-Vt8qm_v-sSkFEYnaYq4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4012" y="214290"/>
            <a:ext cx="39428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https://i.mycdn.me/image?id=859846779517&amp;t=3&amp;plc=WEB&amp;tkn=*DiMBwxtRLVIkYN0XWBzg7w39df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143248"/>
            <a:ext cx="292895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s://i.mycdn.me/image?id=859846780029&amp;t=3&amp;plc=WEB&amp;tkn=*YBGtLG_IWTbnYJZAdolJVwUVoB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643314"/>
            <a:ext cx="2747079" cy="232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.mycdn.me/image?id=862713938813&amp;t=3&amp;plc=WEB&amp;tkn=*aitLJz9SsMvsy36EeMp8GoUSn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1"/>
            <a:ext cx="4214842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4" name="AutoShape 6" descr="https://i.mycdn.me/image?id=862712399485&amp;t=3&amp;plc=WEB&amp;tkn=*ThOUZSAwGaYeDrYJBzzioJmDy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6" name="Picture 8" descr="https://i.mycdn.me/image?id=862712399485&amp;t=3&amp;plc=WEB&amp;tkn=*ThOUZSAwGaYeDrYJBzzioJmDy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9"/>
            <a:ext cx="38576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8" name="Picture 10" descr="https://i.mycdn.me/image?id=862712395901&amp;t=3&amp;plc=WEB&amp;tkn=*Wn1YuLYjFM5mc92uEgIvKihBK5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4143404" cy="316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00" name="Picture 12" descr="https://i.mycdn.me/image?id=862712394877&amp;t=3&amp;plc=WEB&amp;tkn=*E7vju5sJSRk7Vyz18uFzDoEu2R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3" y="3714752"/>
            <a:ext cx="3857652" cy="276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6" descr="https://i.mycdn.me/image?id=862712399485&amp;t=3&amp;plc=WEB&amp;tkn=*ThOUZSAwGaYeDrYJBzzioJmDy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https://i.mycdn.me/image?id=854054516605&amp;t=52&amp;plc=WEB&amp;tkn=*0Bs8vVl1QUMkrIAZCH3F5Et2M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6"/>
            <a:ext cx="2895605" cy="289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https://i.mycdn.me/image?id=854054514813&amp;t=52&amp;plc=WEB&amp;tkn=*HvvnPmyjC1nIB2J14VZe0hbQJ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2895605" cy="289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6" name="Picture 12" descr="https://i.mycdn.me/image?id=854055672189&amp;t=52&amp;plc=WEB&amp;tkn=*M56jGQGVXk2wmx3RGM87B23Lf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290"/>
            <a:ext cx="3038481" cy="303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8" name="Picture 14" descr="https://i.mycdn.me/image?id=854054511485&amp;t=52&amp;plc=WEB&amp;tkn=*Rn3IFSzrRP4UtrIWBavvqIllLd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500438"/>
            <a:ext cx="2967043" cy="296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.mycdn.me/image?id=865530774653&amp;t=3&amp;plc=WEB&amp;tkn=*wJCvPy5tKLihA2Zjy6gpxF__Q6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00042"/>
            <a:ext cx="2590819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s://i.mycdn.me/image?id=865530773373&amp;t=52&amp;plc=WEB&amp;tkn=*0CLj1DeCXMCSw-vozWv6qZXb3T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00042"/>
            <a:ext cx="2395539" cy="239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s://i.mycdn.me/image?id=865530774141&amp;t=52&amp;plc=WEB&amp;tkn=*E5tcyVjLhBxOmZmHXQiGvkhC0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2571768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0" name="Picture 8" descr="https://i.mycdn.me/image?id=865530775421&amp;t=52&amp;plc=WEB&amp;tkn=*_VeF1RYC7WZfH0XN_Ko_oaAcw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2" name="Picture 10" descr="https://i.mycdn.me/image?id=865530775421&amp;t=52&amp;plc=WEB&amp;tkn=*_VeF1RYC7WZfH0XN_Ko_oaAcw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143248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4" name="Picture 12" descr="https://i.mycdn.me/image?id=865530784381&amp;t=52&amp;plc=WEB&amp;tkn=*b0Qkb2PcjTozP-YW5zgRyX2hBe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857628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.mycdn.me/image?id=869425540477&amp;t=3&amp;plc=WEB&amp;tkn=*rZxCXssGhVNvM_zHVC6eIjRnN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67"/>
            <a:ext cx="828680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s://i.mycdn.me/image?id=869425548157&amp;t=52&amp;plc=WEB&amp;tkn=*Xb2fUIpyrdUS7tbR3GPk5ybdc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242889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s://i.mycdn.me/image?id=869425546109&amp;t=52&amp;plc=WEB&amp;tkn=*-lH1V4jPwhbYcDfyOyTe5gdmfq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8450" y="4000504"/>
            <a:ext cx="235745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6" name="Picture 10" descr="https://i.mycdn.me/image?id=869425554301&amp;t=52&amp;plc=WEB&amp;tkn=*7x0iet9oxlYTBIb7hiU44uuzQd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071942"/>
            <a:ext cx="2395539" cy="239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i.mycdn.me/image?id=869425540477&amp;t=3&amp;plc=WEB&amp;tkn=*rZxCXssGhVNvM_zHVC6eIjRnN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28680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108</Words>
  <Application>Microsoft Office PowerPoint</Application>
  <PresentationFormat>Экран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sewer</dc:creator>
  <cp:lastModifiedBy>PK41</cp:lastModifiedBy>
  <cp:revision>46</cp:revision>
  <dcterms:created xsi:type="dcterms:W3CDTF">2013-12-12T10:39:31Z</dcterms:created>
  <dcterms:modified xsi:type="dcterms:W3CDTF">2019-11-13T05:54:12Z</dcterms:modified>
</cp:coreProperties>
</file>