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6" r:id="rId4"/>
    <p:sldId id="259" r:id="rId5"/>
    <p:sldId id="258" r:id="rId6"/>
    <p:sldId id="262" r:id="rId7"/>
    <p:sldId id="263" r:id="rId8"/>
    <p:sldId id="261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63DAF2-44DE-46F2-A0D2-C75F78EDD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2C3A-588F-4066-8F3A-F456178B9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0859-4B00-4CA5-B93D-3DC506860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8CF31-C134-4486-AE1B-C49F33D74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9F3A-A681-422F-B25F-D1C884395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21AB-3715-4269-8F44-1B4A6313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38DB-4880-4D00-B49C-A8B5769A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EE1F-3FA7-4DBB-BF0E-90F9147CE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E3FC-617C-4124-A45D-54A4426F4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2F331-F712-4F0F-B529-987FC744A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9D-9E1D-4E85-AE6F-27616D0A6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AE34-758C-42E1-AAB3-6E19A8D6A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55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FAC1CF-1ECA-4525-B5EA-AADB6781C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5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колобок\618126.jpg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457200"/>
            <a:ext cx="7315200" cy="5715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i="1" smtClean="0">
                <a:latin typeface="Times New Roman" pitchFamily="18" charset="0"/>
              </a:rPr>
              <a:t>Чтобы взрослыми Нам стать</a:t>
            </a:r>
            <a:br>
              <a:rPr lang="ru-RU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Нужно многое узнать</a:t>
            </a:r>
            <a:br>
              <a:rPr lang="ru-RU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В детском садике сегодня</a:t>
            </a:r>
            <a:br>
              <a:rPr lang="ru-RU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Не приходится скучать</a:t>
            </a:r>
          </a:p>
        </p:txBody>
      </p:sp>
      <p:pic>
        <p:nvPicPr>
          <p:cNvPr id="12291" name="Picture 8" descr="SAM_275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81200"/>
            <a:ext cx="77724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470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Группа «Колобок» желает</a:t>
            </a:r>
            <a:br>
              <a:rPr lang="ru-RU" sz="4000" smtClean="0"/>
            </a:br>
            <a:r>
              <a:rPr lang="ru-RU" sz="4000" smtClean="0"/>
              <a:t>Радости и смеха,</a:t>
            </a:r>
            <a:br>
              <a:rPr lang="ru-RU" sz="4000" smtClean="0"/>
            </a:br>
            <a:r>
              <a:rPr lang="ru-RU" sz="4000" smtClean="0"/>
              <a:t>Сил, удачи, доброты</a:t>
            </a:r>
            <a:br>
              <a:rPr lang="ru-RU" sz="4000" smtClean="0"/>
            </a:br>
            <a:r>
              <a:rPr lang="ru-RU" sz="4000" smtClean="0"/>
              <a:t>и Творческих успехов</a:t>
            </a:r>
            <a:r>
              <a:rPr lang="ru-RU" smtClean="0"/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44475"/>
            <a:ext cx="8308975" cy="2803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i="1" u="sng" smtClean="0"/>
              <a:t>Образовательная область  «Художественное творчество»</a:t>
            </a:r>
            <a:br>
              <a:rPr lang="ru-RU" sz="2800" i="1" u="sng" smtClean="0"/>
            </a:br>
            <a:r>
              <a:rPr lang="ru-RU" sz="2800" i="1" u="sng" smtClean="0"/>
              <a:t>во 2-й младшей группе  </a:t>
            </a:r>
            <a:br>
              <a:rPr lang="ru-RU" sz="2800" i="1" u="sng" smtClean="0"/>
            </a:br>
            <a:r>
              <a:rPr lang="ru-RU" sz="2800" i="1" u="sng" smtClean="0"/>
              <a:t>МДОУ Д/С «Светлячок»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048000"/>
            <a:ext cx="800735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smtClean="0">
                <a:latin typeface="Times New Roman" pitchFamily="18" charset="0"/>
              </a:rPr>
              <a:t>Составила: воспитатель  Сутурина</a:t>
            </a:r>
            <a:r>
              <a:rPr lang="ru-RU" sz="2400" b="1" i="1" smtClean="0">
                <a:latin typeface="Times New Roman" pitchFamily="18" charset="0"/>
              </a:rPr>
              <a:t> В.В.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81000"/>
            <a:ext cx="8007350" cy="571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Цели: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- формирование интереса к эстетической стороне окружающей действительности;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- удовлетворение потребности детей в самовыражении;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- развитие продуктивной деятельности детей (рисование, лепка);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- развитие детского творчества;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0" i="1" smtClean="0"/>
              <a:t>В группе «Колобки» с утра</a:t>
            </a:r>
            <a:br>
              <a:rPr lang="ru-RU" sz="1800" b="0" i="1" smtClean="0"/>
            </a:br>
            <a:r>
              <a:rPr lang="ru-RU" sz="1800" b="0" i="1" smtClean="0"/>
              <a:t>Занята вся  детвора</a:t>
            </a:r>
            <a:br>
              <a:rPr lang="ru-RU" sz="1800" b="0" i="1" smtClean="0"/>
            </a:br>
            <a:r>
              <a:rPr lang="ru-RU" sz="1800" b="0" i="1" smtClean="0"/>
              <a:t>Лепят то из пластилина, </a:t>
            </a:r>
            <a:br>
              <a:rPr lang="ru-RU" sz="1800" b="0" i="1" smtClean="0"/>
            </a:br>
            <a:r>
              <a:rPr lang="ru-RU" sz="1800" b="0" i="1" smtClean="0"/>
              <a:t>То из теста, то из глины</a:t>
            </a:r>
          </a:p>
        </p:txBody>
      </p:sp>
      <p:pic>
        <p:nvPicPr>
          <p:cNvPr id="6147" name="Picture 10" descr="IMG_20150417_1059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514600"/>
            <a:ext cx="4378325" cy="2820988"/>
          </a:xfrm>
        </p:spPr>
      </p:pic>
      <p:pic>
        <p:nvPicPr>
          <p:cNvPr id="6148" name="Picture 11" descr="IMG_20150417_105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609600"/>
            <a:ext cx="4038600" cy="3028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4037013" cy="13763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i="1" smtClean="0"/>
              <a:t>Призадумалась, Диана</a:t>
            </a:r>
            <a:br>
              <a:rPr lang="ru-RU" sz="1800" b="0" i="1" smtClean="0"/>
            </a:br>
            <a:r>
              <a:rPr lang="ru-RU" sz="1800" b="0" i="1" smtClean="0"/>
              <a:t>что слепить в подарок маме?</a:t>
            </a:r>
          </a:p>
        </p:txBody>
      </p:sp>
      <p:sp>
        <p:nvSpPr>
          <p:cNvPr id="9229" name="Rectangle 13"/>
          <p:cNvSpPr>
            <a:spLocks noGrp="1" noRot="1" noChangeArrowheads="1"/>
          </p:cNvSpPr>
          <p:nvPr>
            <p:ph sz="quarter" idx="1"/>
          </p:nvPr>
        </p:nvSpPr>
        <p:spPr>
          <a:xfrm>
            <a:off x="838200" y="1905000"/>
            <a:ext cx="3929063" cy="2024063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7172" name="Picture 11" descr="IMG_20150417_110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143000"/>
            <a:ext cx="3552825" cy="3200400"/>
          </a:xfrm>
        </p:spPr>
      </p:pic>
      <p:sp>
        <p:nvSpPr>
          <p:cNvPr id="9230" name="Rectangle 1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5286375" y="4657725"/>
            <a:ext cx="3559175" cy="1438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Что за чудо, что за диво?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Лепим мы из пластилина.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Зернышки для птичек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Птичек – невеличек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i="1" smtClean="0"/>
          </a:p>
        </p:txBody>
      </p:sp>
      <p:pic>
        <p:nvPicPr>
          <p:cNvPr id="7174" name="Picture 7" descr="IMG_20150417_150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365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114800" cy="17827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i="1" smtClean="0"/>
              <a:t>Воспитатель нам сказал</a:t>
            </a:r>
            <a:br>
              <a:rPr lang="ru-RU" sz="1800" b="0" i="1" smtClean="0"/>
            </a:br>
            <a:r>
              <a:rPr lang="ru-RU" sz="1800" b="0" i="1" smtClean="0"/>
              <a:t>«Вам ребята нужно,</a:t>
            </a:r>
            <a:br>
              <a:rPr lang="ru-RU" sz="1800" b="0" i="1" smtClean="0"/>
            </a:br>
            <a:r>
              <a:rPr lang="ru-RU" sz="1800" b="0" i="1" smtClean="0"/>
              <a:t>косточки слепить собачке</a:t>
            </a:r>
            <a:br>
              <a:rPr lang="ru-RU" sz="1800" b="0" i="1" smtClean="0"/>
            </a:br>
            <a:r>
              <a:rPr lang="ru-RU" sz="1800" b="0" i="1" smtClean="0"/>
              <a:t>вместе, очень дружно!»</a:t>
            </a:r>
          </a:p>
        </p:txBody>
      </p:sp>
      <p:pic>
        <p:nvPicPr>
          <p:cNvPr id="8195" name="Picture 10" descr="IMG_20150423_1617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27275"/>
            <a:ext cx="3354388" cy="3387725"/>
          </a:xfrm>
        </p:spPr>
      </p:pic>
      <p:pic>
        <p:nvPicPr>
          <p:cNvPr id="8196" name="Picture 11" descr="IMG_20150423_1618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609600"/>
            <a:ext cx="3810000" cy="3505200"/>
          </a:xfrm>
        </p:spPr>
      </p:pic>
      <p:sp>
        <p:nvSpPr>
          <p:cNvPr id="17421" name="Rectangle 1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5181600" y="4419600"/>
            <a:ext cx="37338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Наши ручки постарались,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и немножко измарались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0" i="1" smtClean="0"/>
              <a:t>Нет свободного здесь места</a:t>
            </a:r>
            <a:br>
              <a:rPr lang="ru-RU" sz="2000" b="0" i="1" smtClean="0"/>
            </a:br>
            <a:r>
              <a:rPr lang="ru-RU" sz="2000" b="0" i="1" smtClean="0"/>
              <a:t>лепим косточки из теста</a:t>
            </a:r>
            <a:br>
              <a:rPr lang="ru-RU" sz="2000" b="0" i="1" smtClean="0"/>
            </a:br>
            <a:r>
              <a:rPr lang="ru-RU" sz="2000" b="0" i="1" smtClean="0"/>
              <a:t>А собачка не скучала</a:t>
            </a:r>
            <a:br>
              <a:rPr lang="ru-RU" sz="2000" b="0" i="1" smtClean="0"/>
            </a:br>
            <a:r>
              <a:rPr lang="ru-RU" sz="2000" b="0" i="1" smtClean="0"/>
              <a:t>и спасибо нам сказала</a:t>
            </a:r>
          </a:p>
        </p:txBody>
      </p:sp>
      <p:pic>
        <p:nvPicPr>
          <p:cNvPr id="9219" name="Picture 7" descr="IMG_20150423_1618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743200"/>
            <a:ext cx="4038600" cy="3276600"/>
          </a:xfrm>
        </p:spPr>
      </p:pic>
      <p:pic>
        <p:nvPicPr>
          <p:cNvPr id="9220" name="Picture 8" descr="IMG_20150423_1617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403860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219200" y="304800"/>
            <a:ext cx="75422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i="1" smtClean="0"/>
              <a:t>Краски и карандаши</a:t>
            </a:r>
            <a:br>
              <a:rPr lang="ru-RU" sz="1800" b="0" i="1" smtClean="0"/>
            </a:br>
            <a:r>
              <a:rPr lang="ru-RU" sz="1800" b="0" i="1" smtClean="0"/>
              <a:t>Мы рисуем от души</a:t>
            </a:r>
            <a:br>
              <a:rPr lang="ru-RU" sz="1800" b="0" i="1" smtClean="0"/>
            </a:br>
            <a:r>
              <a:rPr lang="ru-RU" sz="1800" b="0" i="1" smtClean="0"/>
              <a:t>Чтоб художниками стать</a:t>
            </a:r>
            <a:br>
              <a:rPr lang="ru-RU" sz="1800" b="0" i="1" smtClean="0"/>
            </a:br>
            <a:r>
              <a:rPr lang="ru-RU" sz="1800" b="0" i="1" smtClean="0"/>
              <a:t>Нужно много рисовать</a:t>
            </a:r>
          </a:p>
        </p:txBody>
      </p:sp>
      <p:pic>
        <p:nvPicPr>
          <p:cNvPr id="10243" name="Picture 10" descr="IMG_20150423_0905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597150"/>
            <a:ext cx="3929063" cy="2805113"/>
          </a:xfrm>
        </p:spPr>
      </p:pic>
      <p:pic>
        <p:nvPicPr>
          <p:cNvPr id="10244" name="Picture 11" descr="IMG_20150423_0905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29225" y="1905000"/>
            <a:ext cx="3302000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3725863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0" i="1" smtClean="0"/>
              <a:t>В краску пальчик обмакнем</a:t>
            </a:r>
            <a:br>
              <a:rPr lang="ru-RU" sz="1800" b="0" i="1" smtClean="0"/>
            </a:br>
            <a:r>
              <a:rPr lang="ru-RU" sz="1800" b="0" i="1" smtClean="0"/>
              <a:t>На листочек нанесем</a:t>
            </a:r>
            <a:br>
              <a:rPr lang="ru-RU" sz="1800" b="0" i="1" smtClean="0"/>
            </a:br>
            <a:r>
              <a:rPr lang="ru-RU" sz="1800" b="0" i="1" smtClean="0"/>
              <a:t>Помакали «Раз, два, три»</a:t>
            </a:r>
            <a:br>
              <a:rPr lang="ru-RU" sz="1800" b="0" i="1" smtClean="0"/>
            </a:br>
            <a:r>
              <a:rPr lang="ru-RU" sz="1800" b="0" i="1" smtClean="0"/>
              <a:t>Наш рисунок посмотри</a:t>
            </a:r>
          </a:p>
        </p:txBody>
      </p:sp>
      <p:pic>
        <p:nvPicPr>
          <p:cNvPr id="11267" name="Picture 10" descr="IMG_20150423_0905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2333625"/>
            <a:ext cx="4044950" cy="3052763"/>
          </a:xfrm>
        </p:spPr>
      </p:pic>
      <p:pic>
        <p:nvPicPr>
          <p:cNvPr id="11268" name="Picture 11" descr="IMG_20150423_0905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609600"/>
            <a:ext cx="3962400" cy="3124200"/>
          </a:xfrm>
        </p:spPr>
      </p:pic>
      <p:sp>
        <p:nvSpPr>
          <p:cNvPr id="13324" name="Rectangle 12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5508625" y="4068763"/>
            <a:ext cx="3336925" cy="1504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Дождик мой, непростой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Разноцветный, озорной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Он весенний, и простой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b="1" i="1" smtClean="0"/>
              <a:t>Хочет поиграть со мной.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120</TotalTime>
  <Words>126</Words>
  <Application>Microsoft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Wingdings</vt:lpstr>
      <vt:lpstr>Calibri</vt:lpstr>
      <vt:lpstr>Times New Roman</vt:lpstr>
      <vt:lpstr>Трава</vt:lpstr>
      <vt:lpstr>Слайд 1</vt:lpstr>
      <vt:lpstr>Образовательная область  «Художественное творчество» во 2-й младшей группе   МДОУ Д/С «Светлячок»</vt:lpstr>
      <vt:lpstr>Слайд 3</vt:lpstr>
      <vt:lpstr>В группе «Колобки» с утра Занята вся  детвора Лепят то из пластилина,  То из теста, то из глины</vt:lpstr>
      <vt:lpstr>Призадумалась, Диана что слепить в подарок маме?</vt:lpstr>
      <vt:lpstr>Воспитатель нам сказал «Вам ребята нужно, косточки слепить собачке вместе, очень дружно!»</vt:lpstr>
      <vt:lpstr>Нет свободного здесь места лепим косточки из теста А собачка не скучала и спасибо нам сказала</vt:lpstr>
      <vt:lpstr>Краски и карандаши Мы рисуем от души Чтоб художниками стать Нужно много рисовать</vt:lpstr>
      <vt:lpstr>В краску пальчик обмакнем На листочек нанесем Помакали «Раз, два, три» Наш рисунок посмотри</vt:lpstr>
      <vt:lpstr>Чтобы взрослыми Нам стать Нужно многое узнать В детском садике сегодня Не приходится скучать</vt:lpstr>
      <vt:lpstr>Группа «Колобок» желает Радости и смеха, Сил, удачи, доброты и 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401</dc:creator>
  <cp:lastModifiedBy>401</cp:lastModifiedBy>
  <cp:revision>3</cp:revision>
  <cp:lastPrinted>1601-01-01T00:00:00Z</cp:lastPrinted>
  <dcterms:created xsi:type="dcterms:W3CDTF">1601-01-01T00:00:00Z</dcterms:created>
  <dcterms:modified xsi:type="dcterms:W3CDTF">2015-05-13T15:19:21Z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